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3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2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6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9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8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3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FE14307-A522-4915-AEC0-193695CD2D78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9084" y="1710561"/>
            <a:ext cx="9144000" cy="220717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FF"/>
                </a:solidFill>
              </a:rPr>
              <a:t>Lappy</a:t>
            </a:r>
            <a:r>
              <a:rPr lang="en-US" dirty="0">
                <a:solidFill>
                  <a:srgbClr val="FF00FF"/>
                </a:solidFill>
              </a:rPr>
              <a:t> Valley </a:t>
            </a:r>
            <a:r>
              <a:rPr lang="en-US" dirty="0" smtClean="0">
                <a:solidFill>
                  <a:srgbClr val="FF00FF"/>
                </a:solidFill>
              </a:rPr>
              <a:t/>
            </a:r>
            <a:br>
              <a:rPr lang="en-US" dirty="0" smtClean="0">
                <a:solidFill>
                  <a:srgbClr val="FF00FF"/>
                </a:solidFill>
              </a:rPr>
            </a:br>
            <a:r>
              <a:rPr lang="en-US" dirty="0" smtClean="0">
                <a:solidFill>
                  <a:srgbClr val="FF00FF"/>
                </a:solidFill>
              </a:rPr>
              <a:t>									</a:t>
            </a:r>
            <a:r>
              <a:rPr lang="en-US" dirty="0" smtClean="0">
                <a:solidFill>
                  <a:srgbClr val="92D050"/>
                </a:solidFill>
              </a:rPr>
              <a:t>user manual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299" y="633539"/>
            <a:ext cx="10133155" cy="540992"/>
          </a:xfrm>
        </p:spPr>
        <p:txBody>
          <a:bodyPr/>
          <a:lstStyle/>
          <a:p>
            <a:pPr algn="ctr"/>
            <a:r>
              <a:rPr lang="en-US" sz="3200" u="sng" dirty="0" smtClean="0">
                <a:solidFill>
                  <a:srgbClr val="FF00FF"/>
                </a:solidFill>
              </a:rPr>
              <a:t>Rules for product adding</a:t>
            </a:r>
            <a:endParaRPr lang="en-US" sz="3200" u="sng" dirty="0">
              <a:solidFill>
                <a:srgbClr val="FF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448" y="1433928"/>
            <a:ext cx="10850615" cy="4524315"/>
          </a:xfrm>
          <a:prstGeom prst="rect">
            <a:avLst/>
          </a:prstGeom>
        </p:spPr>
        <p:style>
          <a:lnRef idx="0">
            <a:schemeClr val="accent5"/>
          </a:lnRef>
          <a:fillRef idx="1002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accent4"/>
                </a:solidFill>
              </a:rPr>
              <a:t>1.Only 5 field have to fill up ( Title, Price, Stock, Photo, Final Price)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2. Final Price field is filled automatically, if you want to change in any purpose (like round figure),       you can change it.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3. In description and summery field there are options for designing the font, text, paragraph, headline and many others. Another important option: You can design any description in Microsoft word, copy this and paste in the description, summery 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4. Before Add product please, check these attributes : Brand, Category, Subcategory, Processor Model, Processor Generation, Display Size, Display Type, Ram, SSD, HDD,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 &gt; Capacity.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5. All product fields are grouped in some points. These are General Attributes, Processor 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Display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Memory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Storage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Keyboard &amp; Touchpad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Camera &amp; Audio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Port &amp; Slots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Network &amp; Connectivity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Security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Software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Power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Physical Specification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Warranty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Installment.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6. To make feature product please, click on feature product attribute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7. To make upcoming product please, click on feature product and give a date.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299" y="633539"/>
            <a:ext cx="10133155" cy="540992"/>
          </a:xfrm>
        </p:spPr>
        <p:txBody>
          <a:bodyPr/>
          <a:lstStyle/>
          <a:p>
            <a:pPr algn="ctr"/>
            <a:r>
              <a:rPr lang="en-US" sz="3200" u="sng" dirty="0" smtClean="0">
                <a:solidFill>
                  <a:srgbClr val="FF00FF"/>
                </a:solidFill>
              </a:rPr>
              <a:t>Rules </a:t>
            </a:r>
            <a:r>
              <a:rPr lang="en-US" sz="3200" u="sng" dirty="0" smtClean="0">
                <a:solidFill>
                  <a:srgbClr val="FF00FF"/>
                </a:solidFill>
              </a:rPr>
              <a:t>for Order</a:t>
            </a:r>
            <a:endParaRPr lang="en-US" sz="3200" u="sng" dirty="0">
              <a:solidFill>
                <a:srgbClr val="FF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448" y="1433928"/>
            <a:ext cx="10850615" cy="4524315"/>
          </a:xfrm>
          <a:prstGeom prst="rect">
            <a:avLst/>
          </a:prstGeom>
        </p:spPr>
        <p:style>
          <a:lnRef idx="0">
            <a:schemeClr val="accent5"/>
          </a:lnRef>
          <a:fillRef idx="1002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accent4"/>
                </a:solidFill>
              </a:rPr>
              <a:t>1.Only 5 field have to fill up ( Title, Price, Stock, Photo, Final Price)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2. Final Price field is filled automatically, if you want to change in any purpose (like round figure),       you can change it.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3. In description and summery field there are options for designing the font, text, paragraph, headline and many others. Another important option: You can design any description in Microsoft word, copy this and paste in the description, summery 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4. Before Add product please, check these attributes : Brand, Category, Subcategory, Processor Model, Processor Generation, Display Size, Display Type, Ram, SSD, HDD,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 &gt; Capacity.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5. All product fields are grouped in some points. These are General Attributes, Processor 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Display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Memory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Storage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Keyboard &amp; Touchpad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Camera &amp; Audio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Port &amp; Slots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Network &amp; Connectivity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Security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Software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Power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Physical Specification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Warranty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Installment.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6. To make feature product please, click on feature product attribute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7. To make upcoming product please, click on feature product and give a date.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</TotalTime>
  <Words>471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Lappy Valley           user manual</vt:lpstr>
      <vt:lpstr>Rules for product adding</vt:lpstr>
      <vt:lpstr>Rules for Order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Lappy Valley           user manual</dc:title>
  <dc:creator>Md. Nobir Hasan</dc:creator>
  <cp:lastModifiedBy>Md. Nobir Hasan</cp:lastModifiedBy>
  <cp:revision>12</cp:revision>
  <dcterms:created xsi:type="dcterms:W3CDTF">2023-12-27T01:18:55Z</dcterms:created>
  <dcterms:modified xsi:type="dcterms:W3CDTF">2023-12-31T12:22:35Z</dcterms:modified>
</cp:coreProperties>
</file>