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p>
            <a:r>
              <a:rPr lang="en-US" altLang="en-US"/>
              <a:t>	</a:t>
            </a:r>
            <a:r>
              <a:rPr lang="en-US" altLang="en-US" sz="4400"/>
              <a:t>Direct Action Day: August 16, 1946</a:t>
            </a:r>
            <a:endParaRPr lang="en-US" altLang="en-US" sz="4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340" y="1703705"/>
            <a:ext cx="10678160" cy="3646805"/>
          </a:xfrm>
        </p:spPr>
        <p:txBody>
          <a:bodyPr/>
          <a:p>
            <a:pPr indent="457200"/>
            <a:endParaRPr lang="en-US" altLang="en-US" sz="2800"/>
          </a:p>
          <a:p>
            <a:pPr marL="457200" lvl="1" indent="457200"/>
            <a:r>
              <a:rPr lang="en-US" altLang="en-US" sz="2800"/>
              <a:t>A turning point in India's history</a:t>
            </a:r>
            <a:endParaRPr lang="en-US" altLang="en-US" sz="2800"/>
          </a:p>
          <a:p>
            <a:pPr indent="457200"/>
            <a:endParaRPr lang="en-US" altLang="en-US" sz="2800"/>
          </a:p>
          <a:p>
            <a:pPr marL="457200" lvl="1" indent="457200"/>
            <a:r>
              <a:rPr lang="en-US" altLang="en-US" sz="2800"/>
              <a:t>Highlighted tensions between Hindus and Muslims</a:t>
            </a:r>
            <a:endParaRPr lang="en-US" altLang="en-US" sz="2800"/>
          </a:p>
          <a:p>
            <a:pPr indent="457200"/>
            <a:endParaRPr lang="en-US" altLang="en-US" sz="2800"/>
          </a:p>
          <a:p>
            <a:pPr marL="457200" lvl="1" indent="457200"/>
            <a:r>
              <a:rPr lang="en-US" altLang="en-US" sz="2800"/>
              <a:t>Step toward partition and creation of Pakistan</a:t>
            </a:r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230505"/>
            <a:ext cx="10972800" cy="582613"/>
          </a:xfrm>
        </p:spPr>
        <p:txBody>
          <a:bodyPr/>
          <a:p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Lessons Learned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598420" y="2379345"/>
            <a:ext cx="6995160" cy="318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Dialogue and understanding are essential for peace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Divisions based on fear can lead to violence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Strong leadership is needed to promote unity</a:t>
            </a:r>
            <a:endParaRPr lang="en-US" altLang="en-US" sz="2400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 sz="4400"/>
            </a:br>
            <a:br>
              <a:rPr lang="en-US" altLang="en-US" sz="4400"/>
            </a:br>
            <a:r>
              <a:rPr lang="en-US" altLang="en-US" sz="4400"/>
              <a:t>		Conclusion 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3094990" y="1951990"/>
            <a:ext cx="660082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Direct Action Day was a tragic event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Highlights the importance of peace and unity in diverse societies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Let us learn from history to avoid repeating mistakes</a:t>
            </a:r>
            <a:endParaRPr lang="en-US" altLang="en-US" sz="240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972820"/>
            <a:ext cx="10972800" cy="582613"/>
          </a:xfrm>
        </p:spPr>
        <p:txBody>
          <a:bodyPr/>
          <a:p>
            <a:r>
              <a:rPr lang="en-US" altLang="en-US"/>
              <a:t>	</a:t>
            </a:r>
            <a:r>
              <a:rPr lang="en-US" altLang="en-US" sz="4400"/>
              <a:t>Introduction </a:t>
            </a:r>
            <a:endParaRPr lang="en-US" altLang="en-US" sz="4400"/>
          </a:p>
        </p:txBody>
      </p:sp>
      <p:sp>
        <p:nvSpPr>
          <p:cNvPr id="5" name="Text Box 4"/>
          <p:cNvSpPr txBox="1"/>
          <p:nvPr/>
        </p:nvSpPr>
        <p:spPr>
          <a:xfrm>
            <a:off x="1839595" y="1925320"/>
            <a:ext cx="77438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Organized by the Muslim League, led by Muhammad Ali Jinnah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Purpose: To demand a separate Muslim country (Pakistan)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Planned as a peaceful strike, but turned violent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Known as the Great Calcutta Killings</a:t>
            </a:r>
            <a:endParaRPr lang="en-US" altLang="en-US" sz="24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Background 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238375" y="1784985"/>
            <a:ext cx="7729220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British rule in India was ending by 1946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Cabinet Mission Plan failed to satisfy Congress and Muslim League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Jinnah called for Direct Action to show Muslim League’s strength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Tensions between Hindus and Muslims were already high</a:t>
            </a:r>
            <a:endParaRPr lang="en-US" altLang="en-US" sz="2400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Events of Direct Action Day</a:t>
            </a:r>
            <a:endParaRPr lang="en-US" altLang="en-US" sz="4400"/>
          </a:p>
        </p:txBody>
      </p:sp>
      <p:sp>
        <p:nvSpPr>
          <p:cNvPr id="4" name="Text Box 3"/>
          <p:cNvSpPr txBox="1"/>
          <p:nvPr/>
        </p:nvSpPr>
        <p:spPr>
          <a:xfrm>
            <a:off x="2545080" y="1892300"/>
            <a:ext cx="7560945" cy="3956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Strike began with rallies and marches in Kolkata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Fights broke out between Hindus and Muslims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Riots spread: looting, arson, and attacks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Violence lasted for days, over 4,000 people killed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British government failed to control the situation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930" y="190500"/>
            <a:ext cx="10986135" cy="582930"/>
          </a:xfrm>
        </p:spPr>
        <p:txBody>
          <a:bodyPr/>
          <a:p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The Role of the British 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463165" y="2211705"/>
            <a:ext cx="8466455" cy="3246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British focused on leaving India quickly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Failed to manage growing tensions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Struggled to maintain law and order during riots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Policies like divide-and-rule deepened communal mistrust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	</a:t>
            </a:r>
            <a:br>
              <a:rPr lang="en-US" altLang="en-US" sz="4400"/>
            </a:br>
            <a:r>
              <a:rPr lang="en-US" altLang="en-US" sz="4400"/>
              <a:t>	Impact and Aftermath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525395" y="2062480"/>
            <a:ext cx="7623810" cy="3406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Triggered riots in other areas like Bihar and Noakhali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Partition became inevitable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Criticism of leaders: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Jinnah for not controlling violence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Gandhi and Nehru struggled to stop communal hatred</a:t>
            </a:r>
            <a:endParaRPr lang="en-US" altLang="en-US" sz="2400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Role of Leaders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703195" y="2095500"/>
            <a:ext cx="7395845" cy="2667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Jinnah: Called for Direct Action but underestimated consequences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Gandhi: Advocated nonviolence, but couldn’t stop riots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Nehru: Condemned violence, urged British to act</a:t>
            </a:r>
            <a:endParaRPr 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Role of the Public 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341245" y="2128520"/>
            <a:ext cx="6834505" cy="3421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Ordinary people became victims or participants in violence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Fear and mistrust fueled by rumors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Community leaders tried to help, but chaos prevailed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altLang="en-US" sz="4400"/>
            </a:br>
            <a:r>
              <a:rPr lang="en-US" altLang="en-US" sz="4400"/>
              <a:t>	</a:t>
            </a:r>
            <a:br>
              <a:rPr lang="en-US" altLang="en-US" sz="4400"/>
            </a:br>
            <a:r>
              <a:rPr lang="en-US" altLang="en-US" sz="4400"/>
              <a:t>	Significance in History</a:t>
            </a:r>
            <a:endParaRPr lang="en-US" altLang="en-US" sz="4400"/>
          </a:p>
        </p:txBody>
      </p:sp>
      <p:sp>
        <p:nvSpPr>
          <p:cNvPr id="3" name="Text Box 2"/>
          <p:cNvSpPr txBox="1"/>
          <p:nvPr/>
        </p:nvSpPr>
        <p:spPr>
          <a:xfrm>
            <a:off x="2508250" y="2139315"/>
            <a:ext cx="6696075" cy="3561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Showed fragility of communal harmony under British rule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Made the demand for Pakistan unavoidable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A reminder of the dangers of hatred and division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2141</Words>
  <Application>WPS Presentation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	Direct Action Day: August 16, 1946</vt:lpstr>
      <vt:lpstr>	Introduction </vt:lpstr>
      <vt:lpstr> 	 	Background </vt:lpstr>
      <vt:lpstr> 	 	Events of Direct Action Day</vt:lpstr>
      <vt:lpstr> 	 	The Role of the British </vt:lpstr>
      <vt:lpstr>	 		 	Impact and Aftermath</vt:lpstr>
      <vt:lpstr>	 	 	Role of Leaders</vt:lpstr>
      <vt:lpstr>	 	 	Role of the Public </vt:lpstr>
      <vt:lpstr> 	 	Significance in History</vt:lpstr>
      <vt:lpstr> 	 	Lessons Learned</vt:lpstr>
      <vt:lpstr>  		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SlideTitle: Direct Action DaySubtitle: A Turning Point in India’s Freedom StruggleVisual: Historical photo or map of Kolkata (Calcutta)  Slide 2: IntroductionHeading: What Was Direct Action Day?  Date: August 16, 1946  Called by the Muslim League led by Muhammad Ali Jinnah  Goal: Demonstrate support for a separate Muslim homeland (Pakistan)Visual: Picture of Jinnah addressing a gathering  Slide 3: BackgroundHeading: Tensions Leading to Direct Action Day  British colonial rule nearing its end  Rising communal tensions between Hindus and Muslims  Failure of the Cabinet Mission Plan (1946) to form a united governmentVisual: Timeline of key events before August 1946  Slide 4: Events of Direct Action DayHeading: What Happened on August 16, 1946?  Muslim League declared a strike in Kolkata  Massive rallies and processions turned violent  Clashes between Hindus and Muslims escalated into riotsVisual: Newspaper headline or depiction of the chaos in Kolkata  Slide 5: Impact and AftermathHeading: Consequences of Direct Action Day  Death toll: Over 4,000 people killed  Thousands injured and displaced  Communal violence spread to other regions, including Noakhali and Bihar  Widened the divide between Hindus and MuslimsVisual: Map showing affected regions in India  Slide 6: Role of LeadersHeading: Leadership During the Crisis  Jinnah: Advocated for Direct Action but criticized for the violence  Congress leaders (e.g., Nehru, Gandhi): Condemned the riots and called for peaceQuote: Gandhi: “An eye for an eye will make the whole world blind.”Visual: Photos of Jinnah, Gandhi, and Nehru  Slide 7: Significance in HistoryHeading: Why Is Direct Action Day Important?  Marked a turning point in India’s independence struggle  Showcased the growing demand for partition and Pakistan  Highlighted the deepening communal divideVisual: Symbolic image of partition (e.g., trains or refugees)  Slide 8: ConclusionHeading: Lessons from Direct Action Day  Importance of dialogue over confrontation  Consequences of communal violenceClosing Message: Understanding history helps us build a more inclusive futureVisual: Symbol of unity or peace (e.g., handshake or dove)</dc:title>
  <dc:creator>safiu</dc:creator>
  <cp:lastModifiedBy>md safiul kafi sadik</cp:lastModifiedBy>
  <cp:revision>7</cp:revision>
  <dcterms:created xsi:type="dcterms:W3CDTF">2024-12-23T17:22:00Z</dcterms:created>
  <dcterms:modified xsi:type="dcterms:W3CDTF">2024-12-28T03:47:36Z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17E4D386A8A047869D787A1FCF9C0401_11</vt:lpwstr>
  </property>
  <property fmtid="{D5CDD505-2E9C-101B-9397-08002B2CF9AE}" pid="3" name="KSOProductBuildVer">
    <vt:lpwstr>1033-12.2.0.19307</vt:lpwstr>
  </property>
</Properties>
</file>