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69" r:id="rId3"/>
    <p:sldId id="266" r:id="rId5"/>
    <p:sldId id="267" r:id="rId6"/>
    <p:sldId id="268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92" userDrawn="1">
          <p15:clr>
            <a:srgbClr val="A4A3A4"/>
          </p15:clr>
        </p15:guide>
        <p15:guide id="2" pos="28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 showGuides="1">
      <p:cViewPr varScale="1">
        <p:scale>
          <a:sx n="124" d="100"/>
          <a:sy n="124" d="100"/>
        </p:scale>
        <p:origin x="-1512" y="-112"/>
      </p:cViewPr>
      <p:guideLst>
        <p:guide orient="horz" pos="2192"/>
        <p:guide pos="28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7" Type="http://schemas.openxmlformats.org/officeDocument/2006/relationships/image" Target="../media/image1.png"/><Relationship Id="rId26" Type="http://schemas.openxmlformats.org/officeDocument/2006/relationships/tags" Target="../tags/tag25.xml"/><Relationship Id="rId25" Type="http://schemas.openxmlformats.org/officeDocument/2006/relationships/tags" Target="../tags/tag24.xml"/><Relationship Id="rId24" Type="http://schemas.openxmlformats.org/officeDocument/2006/relationships/tags" Target="../tags/tag23.xml"/><Relationship Id="rId23" Type="http://schemas.openxmlformats.org/officeDocument/2006/relationships/tags" Target="../tags/tag22.xml"/><Relationship Id="rId22" Type="http://schemas.openxmlformats.org/officeDocument/2006/relationships/tags" Target="../tags/tag21.xml"/><Relationship Id="rId21" Type="http://schemas.openxmlformats.org/officeDocument/2006/relationships/tags" Target="../tags/tag20.xml"/><Relationship Id="rId20" Type="http://schemas.openxmlformats.org/officeDocument/2006/relationships/tags" Target="../tags/tag19.xml"/><Relationship Id="rId2" Type="http://schemas.openxmlformats.org/officeDocument/2006/relationships/tags" Target="../tags/tag1.xml"/><Relationship Id="rId19" Type="http://schemas.openxmlformats.org/officeDocument/2006/relationships/tags" Target="../tags/tag18.xml"/><Relationship Id="rId18" Type="http://schemas.openxmlformats.org/officeDocument/2006/relationships/tags" Target="../tags/tag17.xml"/><Relationship Id="rId17" Type="http://schemas.openxmlformats.org/officeDocument/2006/relationships/tags" Target="../tags/tag16.xml"/><Relationship Id="rId16" Type="http://schemas.openxmlformats.org/officeDocument/2006/relationships/tags" Target="../tags/tag15.xml"/><Relationship Id="rId15" Type="http://schemas.openxmlformats.org/officeDocument/2006/relationships/tags" Target="../tags/tag14.xml"/><Relationship Id="rId14" Type="http://schemas.openxmlformats.org/officeDocument/2006/relationships/tags" Target="../tags/tag13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6" Type="http://schemas.openxmlformats.org/officeDocument/2006/relationships/tags" Target="../tags/tag96.xml"/><Relationship Id="rId5" Type="http://schemas.openxmlformats.org/officeDocument/2006/relationships/tags" Target="../tags/tag95.xml"/><Relationship Id="rId4" Type="http://schemas.openxmlformats.org/officeDocument/2006/relationships/tags" Target="../tags/tag94.xml"/><Relationship Id="rId3" Type="http://schemas.openxmlformats.org/officeDocument/2006/relationships/tags" Target="../tags/tag93.xml"/><Relationship Id="rId2" Type="http://schemas.openxmlformats.org/officeDocument/2006/relationships/tags" Target="../tags/tag92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104.xml"/><Relationship Id="rId8" Type="http://schemas.openxmlformats.org/officeDocument/2006/relationships/tags" Target="../tags/tag103.xml"/><Relationship Id="rId7" Type="http://schemas.openxmlformats.org/officeDocument/2006/relationships/tags" Target="../tags/tag102.xml"/><Relationship Id="rId6" Type="http://schemas.openxmlformats.org/officeDocument/2006/relationships/tags" Target="../tags/tag101.xml"/><Relationship Id="rId5" Type="http://schemas.openxmlformats.org/officeDocument/2006/relationships/tags" Target="../tags/tag100.xml"/><Relationship Id="rId4" Type="http://schemas.openxmlformats.org/officeDocument/2006/relationships/tags" Target="../tags/tag99.xml"/><Relationship Id="rId3" Type="http://schemas.openxmlformats.org/officeDocument/2006/relationships/tags" Target="../tags/tag98.xml"/><Relationship Id="rId24" Type="http://schemas.openxmlformats.org/officeDocument/2006/relationships/tags" Target="../tags/tag118.xml"/><Relationship Id="rId23" Type="http://schemas.openxmlformats.org/officeDocument/2006/relationships/image" Target="../media/image3.png"/><Relationship Id="rId22" Type="http://schemas.openxmlformats.org/officeDocument/2006/relationships/tags" Target="../tags/tag117.xml"/><Relationship Id="rId21" Type="http://schemas.openxmlformats.org/officeDocument/2006/relationships/tags" Target="../tags/tag116.xml"/><Relationship Id="rId20" Type="http://schemas.openxmlformats.org/officeDocument/2006/relationships/tags" Target="../tags/tag115.xml"/><Relationship Id="rId2" Type="http://schemas.openxmlformats.org/officeDocument/2006/relationships/tags" Target="../tags/tag97.xml"/><Relationship Id="rId19" Type="http://schemas.openxmlformats.org/officeDocument/2006/relationships/tags" Target="../tags/tag114.xml"/><Relationship Id="rId18" Type="http://schemas.openxmlformats.org/officeDocument/2006/relationships/tags" Target="../tags/tag113.xml"/><Relationship Id="rId17" Type="http://schemas.openxmlformats.org/officeDocument/2006/relationships/tags" Target="../tags/tag112.xml"/><Relationship Id="rId16" Type="http://schemas.openxmlformats.org/officeDocument/2006/relationships/tags" Target="../tags/tag111.xml"/><Relationship Id="rId15" Type="http://schemas.openxmlformats.org/officeDocument/2006/relationships/tags" Target="../tags/tag110.xml"/><Relationship Id="rId14" Type="http://schemas.openxmlformats.org/officeDocument/2006/relationships/tags" Target="../tags/tag109.xml"/><Relationship Id="rId13" Type="http://schemas.openxmlformats.org/officeDocument/2006/relationships/tags" Target="../tags/tag108.xml"/><Relationship Id="rId12" Type="http://schemas.openxmlformats.org/officeDocument/2006/relationships/tags" Target="../tags/tag107.xml"/><Relationship Id="rId11" Type="http://schemas.openxmlformats.org/officeDocument/2006/relationships/tags" Target="../tags/tag106.xml"/><Relationship Id="rId10" Type="http://schemas.openxmlformats.org/officeDocument/2006/relationships/tags" Target="../tags/tag105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30.xml"/><Relationship Id="rId5" Type="http://schemas.openxmlformats.org/officeDocument/2006/relationships/tags" Target="../tags/tag29.xml"/><Relationship Id="rId4" Type="http://schemas.openxmlformats.org/officeDocument/2006/relationships/tags" Target="../tags/tag28.xml"/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38.xml"/><Relationship Id="rId8" Type="http://schemas.openxmlformats.org/officeDocument/2006/relationships/tags" Target="../tags/tag37.xml"/><Relationship Id="rId7" Type="http://schemas.openxmlformats.org/officeDocument/2006/relationships/tags" Target="../tags/tag36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4" Type="http://schemas.openxmlformats.org/officeDocument/2006/relationships/tags" Target="../tags/tag43.xml"/><Relationship Id="rId13" Type="http://schemas.openxmlformats.org/officeDocument/2006/relationships/tags" Target="../tags/tag42.xml"/><Relationship Id="rId12" Type="http://schemas.openxmlformats.org/officeDocument/2006/relationships/tags" Target="../tags/tag41.xml"/><Relationship Id="rId11" Type="http://schemas.openxmlformats.org/officeDocument/2006/relationships/tags" Target="../tags/tag40.xml"/><Relationship Id="rId10" Type="http://schemas.openxmlformats.org/officeDocument/2006/relationships/tags" Target="../tags/tag39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51.xml"/><Relationship Id="rId8" Type="http://schemas.openxmlformats.org/officeDocument/2006/relationships/tags" Target="../tags/tag50.xml"/><Relationship Id="rId7" Type="http://schemas.openxmlformats.org/officeDocument/2006/relationships/tags" Target="../tags/tag49.xml"/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tags" Target="../tags/tag46.xml"/><Relationship Id="rId3" Type="http://schemas.openxmlformats.org/officeDocument/2006/relationships/tags" Target="../tags/tag45.xml"/><Relationship Id="rId25" Type="http://schemas.openxmlformats.org/officeDocument/2006/relationships/image" Target="../media/image2.png"/><Relationship Id="rId24" Type="http://schemas.openxmlformats.org/officeDocument/2006/relationships/tags" Target="../tags/tag66.xml"/><Relationship Id="rId23" Type="http://schemas.openxmlformats.org/officeDocument/2006/relationships/tags" Target="../tags/tag65.xml"/><Relationship Id="rId22" Type="http://schemas.openxmlformats.org/officeDocument/2006/relationships/tags" Target="../tags/tag64.xml"/><Relationship Id="rId21" Type="http://schemas.openxmlformats.org/officeDocument/2006/relationships/tags" Target="../tags/tag63.xml"/><Relationship Id="rId20" Type="http://schemas.openxmlformats.org/officeDocument/2006/relationships/tags" Target="../tags/tag62.xml"/><Relationship Id="rId2" Type="http://schemas.openxmlformats.org/officeDocument/2006/relationships/tags" Target="../tags/tag44.xml"/><Relationship Id="rId19" Type="http://schemas.openxmlformats.org/officeDocument/2006/relationships/tags" Target="../tags/tag61.xml"/><Relationship Id="rId18" Type="http://schemas.openxmlformats.org/officeDocument/2006/relationships/tags" Target="../tags/tag60.xml"/><Relationship Id="rId17" Type="http://schemas.openxmlformats.org/officeDocument/2006/relationships/tags" Target="../tags/tag59.xml"/><Relationship Id="rId16" Type="http://schemas.openxmlformats.org/officeDocument/2006/relationships/tags" Target="../tags/tag58.xml"/><Relationship Id="rId15" Type="http://schemas.openxmlformats.org/officeDocument/2006/relationships/tags" Target="../tags/tag57.xml"/><Relationship Id="rId14" Type="http://schemas.openxmlformats.org/officeDocument/2006/relationships/tags" Target="../tags/tag56.xml"/><Relationship Id="rId13" Type="http://schemas.openxmlformats.org/officeDocument/2006/relationships/tags" Target="../tags/tag55.xml"/><Relationship Id="rId12" Type="http://schemas.openxmlformats.org/officeDocument/2006/relationships/tags" Target="../tags/tag54.xml"/><Relationship Id="rId11" Type="http://schemas.openxmlformats.org/officeDocument/2006/relationships/tags" Target="../tags/tag53.xml"/><Relationship Id="rId10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7" Type="http://schemas.openxmlformats.org/officeDocument/2006/relationships/tags" Target="../tags/tag72.xml"/><Relationship Id="rId6" Type="http://schemas.openxmlformats.org/officeDocument/2006/relationships/tags" Target="../tags/tag71.xml"/><Relationship Id="rId5" Type="http://schemas.openxmlformats.org/officeDocument/2006/relationships/tags" Target="../tags/tag70.xml"/><Relationship Id="rId4" Type="http://schemas.openxmlformats.org/officeDocument/2006/relationships/tags" Target="../tags/tag69.xml"/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80.xml"/><Relationship Id="rId8" Type="http://schemas.openxmlformats.org/officeDocument/2006/relationships/tags" Target="../tags/tag79.xml"/><Relationship Id="rId7" Type="http://schemas.openxmlformats.org/officeDocument/2006/relationships/tags" Target="../tags/tag78.xml"/><Relationship Id="rId6" Type="http://schemas.openxmlformats.org/officeDocument/2006/relationships/tags" Target="../tags/tag77.xml"/><Relationship Id="rId5" Type="http://schemas.openxmlformats.org/officeDocument/2006/relationships/tags" Target="../tags/tag76.xml"/><Relationship Id="rId4" Type="http://schemas.openxmlformats.org/officeDocument/2006/relationships/tags" Target="../tags/tag75.xml"/><Relationship Id="rId3" Type="http://schemas.openxmlformats.org/officeDocument/2006/relationships/tags" Target="../tags/tag74.xml"/><Relationship Id="rId2" Type="http://schemas.openxmlformats.org/officeDocument/2006/relationships/tags" Target="../tags/tag73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5" Type="http://schemas.openxmlformats.org/officeDocument/2006/relationships/tags" Target="../tags/tag84.xml"/><Relationship Id="rId4" Type="http://schemas.openxmlformats.org/officeDocument/2006/relationships/tags" Target="../tags/tag83.xml"/><Relationship Id="rId3" Type="http://schemas.openxmlformats.org/officeDocument/2006/relationships/tags" Target="../tags/tag82.xml"/><Relationship Id="rId2" Type="http://schemas.openxmlformats.org/officeDocument/2006/relationships/tags" Target="../tags/tag81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4" Type="http://schemas.openxmlformats.org/officeDocument/2006/relationships/tags" Target="../tags/tag87.xml"/><Relationship Id="rId3" Type="http://schemas.openxmlformats.org/officeDocument/2006/relationships/tags" Target="../tags/tag86.xml"/><Relationship Id="rId2" Type="http://schemas.openxmlformats.org/officeDocument/2006/relationships/tags" Target="../tags/tag85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5" Type="http://schemas.openxmlformats.org/officeDocument/2006/relationships/tags" Target="../tags/tag91.xml"/><Relationship Id="rId4" Type="http://schemas.openxmlformats.org/officeDocument/2006/relationships/tags" Target="../tags/tag90.xml"/><Relationship Id="rId3" Type="http://schemas.openxmlformats.org/officeDocument/2006/relationships/tags" Target="../tags/tag89.xml"/><Relationship Id="rId2" Type="http://schemas.openxmlformats.org/officeDocument/2006/relationships/tags" Target="../tags/tag88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2858" y="857250"/>
            <a:ext cx="9141143" cy="514302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3"/>
            </p:custDataLst>
          </p:nvPr>
        </p:nvSpPr>
        <p:spPr>
          <a:xfrm>
            <a:off x="644366" y="1638300"/>
            <a:ext cx="4444365" cy="2334101"/>
          </a:xfrm>
        </p:spPr>
        <p:txBody>
          <a:bodyPr wrap="square" anchor="b">
            <a:normAutofit/>
          </a:bodyPr>
          <a:lstStyle>
            <a:lvl1pPr algn="l">
              <a:lnSpc>
                <a:spcPct val="100000"/>
              </a:lnSpc>
              <a:defRPr sz="3000">
                <a:solidFill>
                  <a:schemeClr val="accent2"/>
                </a:solidFill>
                <a:latin typeface="+mj-lt"/>
              </a:defRPr>
            </a:lvl1pPr>
          </a:lstStyle>
          <a:p>
            <a:r>
              <a:rPr lang="en-US" dirty="0">
                <a:latin typeface="+mj-lt"/>
              </a:rPr>
              <a:t>Click to add title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4"/>
            </p:custDataLst>
          </p:nvPr>
        </p:nvSpPr>
        <p:spPr>
          <a:xfrm>
            <a:off x="628650" y="4009549"/>
            <a:ext cx="3925253" cy="361950"/>
          </a:xfrm>
        </p:spPr>
        <p:txBody>
          <a:bodyPr wrap="square">
            <a:normAutofit/>
          </a:bodyPr>
          <a:lstStyle>
            <a:lvl1pPr marL="0" indent="0" algn="l">
              <a:lnSpc>
                <a:spcPct val="100000"/>
              </a:lnSpc>
              <a:buNone/>
              <a:defRPr sz="1500">
                <a:solidFill>
                  <a:schemeClr val="tx1"/>
                </a:solidFill>
                <a:latin typeface="+mj-lt"/>
              </a:defRPr>
            </a:lvl1pPr>
            <a:lvl2pPr marL="342900" indent="0" algn="ctr">
              <a:buNone/>
              <a:defRPr sz="1500">
                <a:latin typeface="+mj-lt"/>
              </a:defRPr>
            </a:lvl2pPr>
            <a:lvl3pPr marL="685800" indent="0" algn="ctr">
              <a:buNone/>
              <a:defRPr sz="1350">
                <a:latin typeface="+mj-lt"/>
              </a:defRPr>
            </a:lvl3pPr>
            <a:lvl4pPr marL="1028700" indent="0" algn="ctr">
              <a:buNone/>
              <a:defRPr sz="1200">
                <a:latin typeface="+mj-lt"/>
              </a:defRPr>
            </a:lvl4pPr>
            <a:lvl5pPr marL="1371600" indent="0" algn="ctr">
              <a:buNone/>
              <a:defRPr sz="1200">
                <a:latin typeface="+mj-lt"/>
              </a:defRPr>
            </a:lvl5pPr>
            <a:lvl6pPr marL="1714500" indent="0" algn="ctr">
              <a:buNone/>
              <a:defRPr sz="1200">
                <a:latin typeface="+mj-lt"/>
              </a:defRPr>
            </a:lvl6pPr>
            <a:lvl7pPr marL="2057400" indent="0" algn="ctr">
              <a:buNone/>
              <a:defRPr sz="1200">
                <a:latin typeface="+mj-lt"/>
              </a:defRPr>
            </a:lvl7pPr>
            <a:lvl8pPr marL="2400300" indent="0" algn="ctr">
              <a:buNone/>
              <a:defRPr sz="1200">
                <a:latin typeface="+mj-lt"/>
              </a:defRPr>
            </a:lvl8pPr>
            <a:lvl9pPr marL="2743200" indent="0" algn="ctr">
              <a:buNone/>
              <a:defRPr sz="1200">
                <a:latin typeface="+mj-lt"/>
              </a:defRPr>
            </a:lvl9pPr>
          </a:lstStyle>
          <a:p>
            <a:r>
              <a:rPr lang="en-US" dirty="0">
                <a:latin typeface="+mj-lt"/>
              </a:rPr>
              <a:t>Click to add subtitle</a:t>
            </a:r>
            <a:endParaRPr lang="en-US" dirty="0"/>
          </a:p>
        </p:txBody>
      </p:sp>
      <p:sp>
        <p:nvSpPr>
          <p:cNvPr id="24" name="署名占位符 10"/>
          <p:cNvSpPr>
            <a:spLocks noGrp="1"/>
          </p:cNvSpPr>
          <p:nvPr>
            <p:ph type="body" sz="quarter" idx="17" hasCustomPrompt="1"/>
            <p:custDataLst>
              <p:tags r:id="rId5"/>
            </p:custDataLst>
          </p:nvPr>
        </p:nvSpPr>
        <p:spPr>
          <a:xfrm>
            <a:off x="628444" y="4695210"/>
            <a:ext cx="2160000" cy="3780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</p:spPr>
        <p:txBody>
          <a:bodyPr wrap="square"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rgbClr val="FFFFFF"/>
                </a:solidFill>
                <a:latin typeface="+mn-lt"/>
              </a:defRPr>
            </a:lvl1pPr>
          </a:lstStyle>
          <a:p>
            <a:pPr lvl="0"/>
            <a:r>
              <a:rPr lang="en-US" dirty="0">
                <a:latin typeface="+mn-lt"/>
              </a:rPr>
              <a:t>Click to add text</a:t>
            </a:r>
            <a:endParaRPr lang="en-US" dirty="0"/>
          </a:p>
        </p:txBody>
      </p:sp>
      <p:sp>
        <p:nvSpPr>
          <p:cNvPr id="29" name="圆角矩形 28"/>
          <p:cNvSpPr/>
          <p:nvPr userDrawn="1">
            <p:custDataLst>
              <p:tags r:id="rId6"/>
            </p:custDataLst>
          </p:nvPr>
        </p:nvSpPr>
        <p:spPr>
          <a:xfrm>
            <a:off x="408146" y="1112044"/>
            <a:ext cx="8331041" cy="501968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公司名占位符 6"/>
          <p:cNvSpPr>
            <a:spLocks noGrp="1"/>
          </p:cNvSpPr>
          <p:nvPr>
            <p:ph type="body" sz="quarter" idx="13" hasCustomPrompt="1"/>
            <p:custDataLst>
              <p:tags r:id="rId7"/>
            </p:custDataLst>
          </p:nvPr>
        </p:nvSpPr>
        <p:spPr>
          <a:xfrm>
            <a:off x="1262063" y="1193483"/>
            <a:ext cx="1592580" cy="378143"/>
          </a:xfrm>
        </p:spPr>
        <p:txBody>
          <a:bodyPr wrap="square" anchor="ctr">
            <a:norm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accent1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>
                <a:latin typeface="+mn-lt"/>
              </a:rPr>
              <a:t>Click to add text</a:t>
            </a:r>
            <a:endParaRPr lang="en-US" dirty="0"/>
          </a:p>
        </p:txBody>
      </p:sp>
      <p:sp>
        <p:nvSpPr>
          <p:cNvPr id="14" name="日期时间占位符 7"/>
          <p:cNvSpPr>
            <a:spLocks noGrp="1"/>
          </p:cNvSpPr>
          <p:nvPr>
            <p:ph type="body" sz="quarter" idx="14" hasCustomPrompt="1"/>
            <p:custDataLst>
              <p:tags r:id="rId8"/>
            </p:custDataLst>
          </p:nvPr>
        </p:nvSpPr>
        <p:spPr>
          <a:xfrm>
            <a:off x="3196590" y="1193483"/>
            <a:ext cx="1357789" cy="378143"/>
          </a:xfrm>
        </p:spPr>
        <p:txBody>
          <a:bodyPr wrap="square" anchor="ctr">
            <a:normAutofit/>
          </a:bodyPr>
          <a:lstStyle>
            <a:lvl1pPr marL="0" indent="0" algn="l">
              <a:lnSpc>
                <a:spcPct val="100000"/>
              </a:lnSpc>
              <a:buNone/>
              <a:defRPr sz="1200">
                <a:solidFill>
                  <a:schemeClr val="accent1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>
                <a:latin typeface="+mn-lt"/>
              </a:rPr>
              <a:t>Click to add text</a:t>
            </a:r>
            <a:endParaRPr lang="en-US" dirty="0"/>
          </a:p>
        </p:txBody>
      </p:sp>
      <p:sp>
        <p:nvSpPr>
          <p:cNvPr id="18" name="年号占位符 8"/>
          <p:cNvSpPr>
            <a:spLocks noGrp="1"/>
          </p:cNvSpPr>
          <p:nvPr>
            <p:ph type="body" sz="quarter" idx="15" hasCustomPrompt="1"/>
            <p:custDataLst>
              <p:tags r:id="rId9"/>
            </p:custDataLst>
          </p:nvPr>
        </p:nvSpPr>
        <p:spPr>
          <a:xfrm>
            <a:off x="7590949" y="1193006"/>
            <a:ext cx="841058" cy="378143"/>
          </a:xfrm>
        </p:spPr>
        <p:txBody>
          <a:bodyPr wrap="square" anchor="ctr">
            <a:normAutofit/>
          </a:bodyPr>
          <a:lstStyle>
            <a:lvl1pPr marL="0" indent="0" algn="r">
              <a:lnSpc>
                <a:spcPct val="100000"/>
              </a:lnSpc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>
                <a:latin typeface="+mn-lt"/>
              </a:rPr>
              <a:t>Click to add text</a:t>
            </a:r>
            <a:endParaRPr lang="en-US" dirty="0"/>
          </a:p>
        </p:txBody>
      </p:sp>
      <p:cxnSp>
        <p:nvCxnSpPr>
          <p:cNvPr id="27" name="直接连接符 26"/>
          <p:cNvCxnSpPr/>
          <p:nvPr userDrawn="1">
            <p:custDataLst>
              <p:tags r:id="rId10"/>
            </p:custDataLst>
          </p:nvPr>
        </p:nvCxnSpPr>
        <p:spPr>
          <a:xfrm flipH="1">
            <a:off x="619601" y="1327785"/>
            <a:ext cx="382429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 userDrawn="1">
            <p:custDataLst>
              <p:tags r:id="rId11"/>
            </p:custDataLst>
          </p:nvPr>
        </p:nvCxnSpPr>
        <p:spPr>
          <a:xfrm flipH="1">
            <a:off x="619601" y="1423988"/>
            <a:ext cx="238601" cy="0"/>
          </a:xfrm>
          <a:prstGeom prst="line">
            <a:avLst/>
          </a:prstGeom>
          <a:ln w="127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 userDrawn="1">
            <p:custDataLst>
              <p:tags r:id="rId12"/>
            </p:custDataLst>
          </p:nvPr>
        </p:nvCxnSpPr>
        <p:spPr>
          <a:xfrm>
            <a:off x="3002280" y="1303496"/>
            <a:ext cx="0" cy="150019"/>
          </a:xfrm>
          <a:prstGeom prst="line">
            <a:avLst/>
          </a:prstGeom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 userDrawn="1">
            <p:custDataLst>
              <p:tags r:id="rId13"/>
            </p:custDataLst>
          </p:nvPr>
        </p:nvCxnSpPr>
        <p:spPr>
          <a:xfrm>
            <a:off x="4690110" y="1354931"/>
            <a:ext cx="2785110" cy="0"/>
          </a:xfrm>
          <a:prstGeom prst="line">
            <a:avLst/>
          </a:prstGeom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 userDrawn="1">
            <p:custDataLst>
              <p:tags r:id="rId14"/>
            </p:custDataLst>
          </p:nvPr>
        </p:nvCxnSpPr>
        <p:spPr>
          <a:xfrm>
            <a:off x="628650" y="4398645"/>
            <a:ext cx="2517934" cy="0"/>
          </a:xfrm>
          <a:prstGeom prst="line">
            <a:avLst/>
          </a:prstGeom>
          <a:ln>
            <a:solidFill>
              <a:schemeClr val="accent2">
                <a:alpha val="20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8" name="任意多边形 57"/>
          <p:cNvSpPr/>
          <p:nvPr userDrawn="1">
            <p:custDataLst>
              <p:tags r:id="rId15"/>
            </p:custDataLst>
          </p:nvPr>
        </p:nvSpPr>
        <p:spPr>
          <a:xfrm>
            <a:off x="2557463" y="2618423"/>
            <a:ext cx="6586538" cy="3381851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3830" h="7102">
                <a:moveTo>
                  <a:pt x="13830" y="0"/>
                </a:moveTo>
                <a:lnTo>
                  <a:pt x="13830" y="7102"/>
                </a:lnTo>
                <a:lnTo>
                  <a:pt x="0" y="7102"/>
                </a:lnTo>
                <a:lnTo>
                  <a:pt x="28" y="7098"/>
                </a:lnTo>
                <a:cubicBezTo>
                  <a:pt x="1534" y="6888"/>
                  <a:pt x="3145" y="6504"/>
                  <a:pt x="4784" y="5939"/>
                </a:cubicBezTo>
                <a:cubicBezTo>
                  <a:pt x="9005" y="4486"/>
                  <a:pt x="12346" y="2202"/>
                  <a:pt x="13829" y="2"/>
                </a:cubicBezTo>
                <a:lnTo>
                  <a:pt x="13830" y="0"/>
                </a:lnTo>
                <a:close/>
              </a:path>
            </a:pathLst>
          </a:custGeom>
          <a:gradFill>
            <a:gsLst>
              <a:gs pos="2000">
                <a:schemeClr val="bg1"/>
              </a:gs>
              <a:gs pos="100000">
                <a:schemeClr val="bg2"/>
              </a:gs>
            </a:gsLst>
            <a:lin ang="1404000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</a:defRPr>
            </a:lvl9pPr>
          </a:lstStyle>
          <a:p>
            <a:pPr algn="ctr"/>
            <a:endParaRPr lang="en-US" sz="135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6"/>
            </p:custDataLst>
          </p:nvPr>
        </p:nvSpPr>
        <p:spPr/>
        <p:txBody>
          <a:bodyPr wrap="square">
            <a:normAutofit/>
          </a:bodyPr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7"/>
            </p:custDataLst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8"/>
            </p:custDataLst>
          </p:nvPr>
        </p:nvSpPr>
        <p:spPr>
          <a:xfrm>
            <a:off x="6457950" y="5624513"/>
            <a:ext cx="2057400" cy="273844"/>
          </a:xfrm>
        </p:spPr>
        <p:txBody>
          <a:bodyPr wrap="square">
            <a:normAutofit/>
          </a:bodyPr>
          <a:lstStyle/>
          <a:p>
            <a:fld id="{BE5F26B5-172A-4DC2-B0B7-181CFC56B87C}" type="slidenum">
              <a:rPr lang="en-US" smtClean="0"/>
            </a:fld>
            <a:endParaRPr lang="en-US"/>
          </a:p>
        </p:txBody>
      </p:sp>
      <p:sp>
        <p:nvSpPr>
          <p:cNvPr id="25" name="椭圆 24"/>
          <p:cNvSpPr/>
          <p:nvPr userDrawn="1">
            <p:custDataLst>
              <p:tags r:id="rId19"/>
            </p:custDataLst>
          </p:nvPr>
        </p:nvSpPr>
        <p:spPr>
          <a:xfrm>
            <a:off x="4811554" y="2068830"/>
            <a:ext cx="3366135" cy="3366135"/>
          </a:xfrm>
          <a:prstGeom prst="ellipse">
            <a:avLst/>
          </a:prstGeom>
          <a:gradFill>
            <a:gsLst>
              <a:gs pos="35000">
                <a:schemeClr val="accent2">
                  <a:lumMod val="60000"/>
                  <a:lumOff val="40000"/>
                  <a:alpha val="0"/>
                </a:schemeClr>
              </a:gs>
              <a:gs pos="100000">
                <a:schemeClr val="accent3">
                  <a:lumMod val="20000"/>
                  <a:lumOff val="80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2" name="椭圆 41"/>
          <p:cNvSpPr/>
          <p:nvPr userDrawn="1">
            <p:custDataLst>
              <p:tags r:id="rId20"/>
            </p:custDataLst>
          </p:nvPr>
        </p:nvSpPr>
        <p:spPr>
          <a:xfrm>
            <a:off x="5089208" y="2671763"/>
            <a:ext cx="2406491" cy="2406491"/>
          </a:xfrm>
          <a:prstGeom prst="ellipse">
            <a:avLst/>
          </a:prstGeom>
          <a:gradFill>
            <a:gsLst>
              <a:gs pos="0">
                <a:schemeClr val="accent5"/>
              </a:gs>
              <a:gs pos="100000">
                <a:schemeClr val="accent3">
                  <a:lumMod val="20000"/>
                  <a:lumOff val="80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3" name="十字星 52"/>
          <p:cNvSpPr/>
          <p:nvPr userDrawn="1">
            <p:custDataLst>
              <p:tags r:id="rId21"/>
            </p:custDataLst>
          </p:nvPr>
        </p:nvSpPr>
        <p:spPr>
          <a:xfrm rot="660000">
            <a:off x="4835366" y="2642235"/>
            <a:ext cx="276225" cy="276225"/>
          </a:xfrm>
          <a:prstGeom prst="star4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4" name="任意多边形: 形状 22"/>
          <p:cNvSpPr/>
          <p:nvPr userDrawn="1">
            <p:custDataLst>
              <p:tags r:id="rId22"/>
            </p:custDataLst>
          </p:nvPr>
        </p:nvSpPr>
        <p:spPr>
          <a:xfrm>
            <a:off x="4872569" y="3610727"/>
            <a:ext cx="484443" cy="856988"/>
          </a:xfrm>
          <a:custGeom>
            <a:avLst/>
            <a:gdLst>
              <a:gd name="connsiteX0" fmla="*/ 606660 w 645924"/>
              <a:gd name="connsiteY0" fmla="*/ 1064121 h 1142651"/>
              <a:gd name="connsiteX1" fmla="*/ 645924 w 645924"/>
              <a:gd name="connsiteY1" fmla="*/ 1103386 h 1142651"/>
              <a:gd name="connsiteX2" fmla="*/ 606660 w 645924"/>
              <a:gd name="connsiteY2" fmla="*/ 1142651 h 1142651"/>
              <a:gd name="connsiteX3" fmla="*/ 567396 w 645924"/>
              <a:gd name="connsiteY3" fmla="*/ 1103386 h 1142651"/>
              <a:gd name="connsiteX4" fmla="*/ 606660 w 645924"/>
              <a:gd name="connsiteY4" fmla="*/ 1064121 h 1142651"/>
              <a:gd name="connsiteX5" fmla="*/ 417527 w 645924"/>
              <a:gd name="connsiteY5" fmla="*/ 1064121 h 1142651"/>
              <a:gd name="connsiteX6" fmla="*/ 456791 w 645924"/>
              <a:gd name="connsiteY6" fmla="*/ 1103386 h 1142651"/>
              <a:gd name="connsiteX7" fmla="*/ 417527 w 645924"/>
              <a:gd name="connsiteY7" fmla="*/ 1142651 h 1142651"/>
              <a:gd name="connsiteX8" fmla="*/ 378263 w 645924"/>
              <a:gd name="connsiteY8" fmla="*/ 1103386 h 1142651"/>
              <a:gd name="connsiteX9" fmla="*/ 417527 w 645924"/>
              <a:gd name="connsiteY9" fmla="*/ 1064121 h 1142651"/>
              <a:gd name="connsiteX10" fmla="*/ 228396 w 645924"/>
              <a:gd name="connsiteY10" fmla="*/ 1064121 h 1142651"/>
              <a:gd name="connsiteX11" fmla="*/ 267660 w 645924"/>
              <a:gd name="connsiteY11" fmla="*/ 1103386 h 1142651"/>
              <a:gd name="connsiteX12" fmla="*/ 228396 w 645924"/>
              <a:gd name="connsiteY12" fmla="*/ 1142651 h 1142651"/>
              <a:gd name="connsiteX13" fmla="*/ 189132 w 645924"/>
              <a:gd name="connsiteY13" fmla="*/ 1103386 h 1142651"/>
              <a:gd name="connsiteX14" fmla="*/ 228396 w 645924"/>
              <a:gd name="connsiteY14" fmla="*/ 1064121 h 1142651"/>
              <a:gd name="connsiteX15" fmla="*/ 39264 w 645924"/>
              <a:gd name="connsiteY15" fmla="*/ 1064121 h 1142651"/>
              <a:gd name="connsiteX16" fmla="*/ 78528 w 645924"/>
              <a:gd name="connsiteY16" fmla="*/ 1103386 h 1142651"/>
              <a:gd name="connsiteX17" fmla="*/ 39264 w 645924"/>
              <a:gd name="connsiteY17" fmla="*/ 1142651 h 1142651"/>
              <a:gd name="connsiteX18" fmla="*/ 0 w 645924"/>
              <a:gd name="connsiteY18" fmla="*/ 1103386 h 1142651"/>
              <a:gd name="connsiteX19" fmla="*/ 39264 w 645924"/>
              <a:gd name="connsiteY19" fmla="*/ 1064121 h 1142651"/>
              <a:gd name="connsiteX20" fmla="*/ 606660 w 645924"/>
              <a:gd name="connsiteY20" fmla="*/ 851298 h 1142651"/>
              <a:gd name="connsiteX21" fmla="*/ 645924 w 645924"/>
              <a:gd name="connsiteY21" fmla="*/ 890563 h 1142651"/>
              <a:gd name="connsiteX22" fmla="*/ 606660 w 645924"/>
              <a:gd name="connsiteY22" fmla="*/ 929828 h 1142651"/>
              <a:gd name="connsiteX23" fmla="*/ 567396 w 645924"/>
              <a:gd name="connsiteY23" fmla="*/ 890563 h 1142651"/>
              <a:gd name="connsiteX24" fmla="*/ 606660 w 645924"/>
              <a:gd name="connsiteY24" fmla="*/ 851298 h 1142651"/>
              <a:gd name="connsiteX25" fmla="*/ 417527 w 645924"/>
              <a:gd name="connsiteY25" fmla="*/ 851298 h 1142651"/>
              <a:gd name="connsiteX26" fmla="*/ 456791 w 645924"/>
              <a:gd name="connsiteY26" fmla="*/ 890563 h 1142651"/>
              <a:gd name="connsiteX27" fmla="*/ 417527 w 645924"/>
              <a:gd name="connsiteY27" fmla="*/ 929828 h 1142651"/>
              <a:gd name="connsiteX28" fmla="*/ 378263 w 645924"/>
              <a:gd name="connsiteY28" fmla="*/ 890563 h 1142651"/>
              <a:gd name="connsiteX29" fmla="*/ 417527 w 645924"/>
              <a:gd name="connsiteY29" fmla="*/ 851298 h 1142651"/>
              <a:gd name="connsiteX30" fmla="*/ 228396 w 645924"/>
              <a:gd name="connsiteY30" fmla="*/ 851298 h 1142651"/>
              <a:gd name="connsiteX31" fmla="*/ 267660 w 645924"/>
              <a:gd name="connsiteY31" fmla="*/ 890563 h 1142651"/>
              <a:gd name="connsiteX32" fmla="*/ 228396 w 645924"/>
              <a:gd name="connsiteY32" fmla="*/ 929828 h 1142651"/>
              <a:gd name="connsiteX33" fmla="*/ 189132 w 645924"/>
              <a:gd name="connsiteY33" fmla="*/ 890563 h 1142651"/>
              <a:gd name="connsiteX34" fmla="*/ 228396 w 645924"/>
              <a:gd name="connsiteY34" fmla="*/ 851298 h 1142651"/>
              <a:gd name="connsiteX35" fmla="*/ 39264 w 645924"/>
              <a:gd name="connsiteY35" fmla="*/ 851298 h 1142651"/>
              <a:gd name="connsiteX36" fmla="*/ 78528 w 645924"/>
              <a:gd name="connsiteY36" fmla="*/ 890563 h 1142651"/>
              <a:gd name="connsiteX37" fmla="*/ 39264 w 645924"/>
              <a:gd name="connsiteY37" fmla="*/ 929828 h 1142651"/>
              <a:gd name="connsiteX38" fmla="*/ 0 w 645924"/>
              <a:gd name="connsiteY38" fmla="*/ 890563 h 1142651"/>
              <a:gd name="connsiteX39" fmla="*/ 39264 w 645924"/>
              <a:gd name="connsiteY39" fmla="*/ 851298 h 1142651"/>
              <a:gd name="connsiteX40" fmla="*/ 606660 w 645924"/>
              <a:gd name="connsiteY40" fmla="*/ 638473 h 1142651"/>
              <a:gd name="connsiteX41" fmla="*/ 645924 w 645924"/>
              <a:gd name="connsiteY41" fmla="*/ 677738 h 1142651"/>
              <a:gd name="connsiteX42" fmla="*/ 606660 w 645924"/>
              <a:gd name="connsiteY42" fmla="*/ 717003 h 1142651"/>
              <a:gd name="connsiteX43" fmla="*/ 567396 w 645924"/>
              <a:gd name="connsiteY43" fmla="*/ 677738 h 1142651"/>
              <a:gd name="connsiteX44" fmla="*/ 606660 w 645924"/>
              <a:gd name="connsiteY44" fmla="*/ 638473 h 1142651"/>
              <a:gd name="connsiteX45" fmla="*/ 417527 w 645924"/>
              <a:gd name="connsiteY45" fmla="*/ 638473 h 1142651"/>
              <a:gd name="connsiteX46" fmla="*/ 456791 w 645924"/>
              <a:gd name="connsiteY46" fmla="*/ 677738 h 1142651"/>
              <a:gd name="connsiteX47" fmla="*/ 417527 w 645924"/>
              <a:gd name="connsiteY47" fmla="*/ 717003 h 1142651"/>
              <a:gd name="connsiteX48" fmla="*/ 378263 w 645924"/>
              <a:gd name="connsiteY48" fmla="*/ 677738 h 1142651"/>
              <a:gd name="connsiteX49" fmla="*/ 417527 w 645924"/>
              <a:gd name="connsiteY49" fmla="*/ 638473 h 1142651"/>
              <a:gd name="connsiteX50" fmla="*/ 228396 w 645924"/>
              <a:gd name="connsiteY50" fmla="*/ 638473 h 1142651"/>
              <a:gd name="connsiteX51" fmla="*/ 267660 w 645924"/>
              <a:gd name="connsiteY51" fmla="*/ 677738 h 1142651"/>
              <a:gd name="connsiteX52" fmla="*/ 228396 w 645924"/>
              <a:gd name="connsiteY52" fmla="*/ 717003 h 1142651"/>
              <a:gd name="connsiteX53" fmla="*/ 189132 w 645924"/>
              <a:gd name="connsiteY53" fmla="*/ 677738 h 1142651"/>
              <a:gd name="connsiteX54" fmla="*/ 228396 w 645924"/>
              <a:gd name="connsiteY54" fmla="*/ 638473 h 1142651"/>
              <a:gd name="connsiteX55" fmla="*/ 39264 w 645924"/>
              <a:gd name="connsiteY55" fmla="*/ 638473 h 1142651"/>
              <a:gd name="connsiteX56" fmla="*/ 78528 w 645924"/>
              <a:gd name="connsiteY56" fmla="*/ 677738 h 1142651"/>
              <a:gd name="connsiteX57" fmla="*/ 39264 w 645924"/>
              <a:gd name="connsiteY57" fmla="*/ 717003 h 1142651"/>
              <a:gd name="connsiteX58" fmla="*/ 0 w 645924"/>
              <a:gd name="connsiteY58" fmla="*/ 677738 h 1142651"/>
              <a:gd name="connsiteX59" fmla="*/ 39264 w 645924"/>
              <a:gd name="connsiteY59" fmla="*/ 638473 h 1142651"/>
              <a:gd name="connsiteX60" fmla="*/ 606660 w 645924"/>
              <a:gd name="connsiteY60" fmla="*/ 425649 h 1142651"/>
              <a:gd name="connsiteX61" fmla="*/ 645924 w 645924"/>
              <a:gd name="connsiteY61" fmla="*/ 464914 h 1142651"/>
              <a:gd name="connsiteX62" fmla="*/ 606660 w 645924"/>
              <a:gd name="connsiteY62" fmla="*/ 504179 h 1142651"/>
              <a:gd name="connsiteX63" fmla="*/ 567396 w 645924"/>
              <a:gd name="connsiteY63" fmla="*/ 464914 h 1142651"/>
              <a:gd name="connsiteX64" fmla="*/ 606660 w 645924"/>
              <a:gd name="connsiteY64" fmla="*/ 425649 h 1142651"/>
              <a:gd name="connsiteX65" fmla="*/ 417527 w 645924"/>
              <a:gd name="connsiteY65" fmla="*/ 425649 h 1142651"/>
              <a:gd name="connsiteX66" fmla="*/ 456791 w 645924"/>
              <a:gd name="connsiteY66" fmla="*/ 464914 h 1142651"/>
              <a:gd name="connsiteX67" fmla="*/ 417527 w 645924"/>
              <a:gd name="connsiteY67" fmla="*/ 504179 h 1142651"/>
              <a:gd name="connsiteX68" fmla="*/ 378263 w 645924"/>
              <a:gd name="connsiteY68" fmla="*/ 464914 h 1142651"/>
              <a:gd name="connsiteX69" fmla="*/ 417527 w 645924"/>
              <a:gd name="connsiteY69" fmla="*/ 425649 h 1142651"/>
              <a:gd name="connsiteX70" fmla="*/ 228396 w 645924"/>
              <a:gd name="connsiteY70" fmla="*/ 425649 h 1142651"/>
              <a:gd name="connsiteX71" fmla="*/ 267660 w 645924"/>
              <a:gd name="connsiteY71" fmla="*/ 464914 h 1142651"/>
              <a:gd name="connsiteX72" fmla="*/ 228396 w 645924"/>
              <a:gd name="connsiteY72" fmla="*/ 504179 h 1142651"/>
              <a:gd name="connsiteX73" fmla="*/ 189132 w 645924"/>
              <a:gd name="connsiteY73" fmla="*/ 464914 h 1142651"/>
              <a:gd name="connsiteX74" fmla="*/ 228396 w 645924"/>
              <a:gd name="connsiteY74" fmla="*/ 425649 h 1142651"/>
              <a:gd name="connsiteX75" fmla="*/ 39264 w 645924"/>
              <a:gd name="connsiteY75" fmla="*/ 425649 h 1142651"/>
              <a:gd name="connsiteX76" fmla="*/ 78528 w 645924"/>
              <a:gd name="connsiteY76" fmla="*/ 464914 h 1142651"/>
              <a:gd name="connsiteX77" fmla="*/ 39264 w 645924"/>
              <a:gd name="connsiteY77" fmla="*/ 504179 h 1142651"/>
              <a:gd name="connsiteX78" fmla="*/ 0 w 645924"/>
              <a:gd name="connsiteY78" fmla="*/ 464914 h 1142651"/>
              <a:gd name="connsiteX79" fmla="*/ 39264 w 645924"/>
              <a:gd name="connsiteY79" fmla="*/ 425649 h 1142651"/>
              <a:gd name="connsiteX80" fmla="*/ 606660 w 645924"/>
              <a:gd name="connsiteY80" fmla="*/ 212824 h 1142651"/>
              <a:gd name="connsiteX81" fmla="*/ 645924 w 645924"/>
              <a:gd name="connsiteY81" fmla="*/ 252089 h 1142651"/>
              <a:gd name="connsiteX82" fmla="*/ 606660 w 645924"/>
              <a:gd name="connsiteY82" fmla="*/ 291354 h 1142651"/>
              <a:gd name="connsiteX83" fmla="*/ 567396 w 645924"/>
              <a:gd name="connsiteY83" fmla="*/ 252089 h 1142651"/>
              <a:gd name="connsiteX84" fmla="*/ 606660 w 645924"/>
              <a:gd name="connsiteY84" fmla="*/ 212824 h 1142651"/>
              <a:gd name="connsiteX85" fmla="*/ 417527 w 645924"/>
              <a:gd name="connsiteY85" fmla="*/ 212824 h 1142651"/>
              <a:gd name="connsiteX86" fmla="*/ 456791 w 645924"/>
              <a:gd name="connsiteY86" fmla="*/ 252089 h 1142651"/>
              <a:gd name="connsiteX87" fmla="*/ 417527 w 645924"/>
              <a:gd name="connsiteY87" fmla="*/ 291354 h 1142651"/>
              <a:gd name="connsiteX88" fmla="*/ 378263 w 645924"/>
              <a:gd name="connsiteY88" fmla="*/ 252089 h 1142651"/>
              <a:gd name="connsiteX89" fmla="*/ 417527 w 645924"/>
              <a:gd name="connsiteY89" fmla="*/ 212824 h 1142651"/>
              <a:gd name="connsiteX90" fmla="*/ 228396 w 645924"/>
              <a:gd name="connsiteY90" fmla="*/ 212824 h 1142651"/>
              <a:gd name="connsiteX91" fmla="*/ 267660 w 645924"/>
              <a:gd name="connsiteY91" fmla="*/ 252089 h 1142651"/>
              <a:gd name="connsiteX92" fmla="*/ 228396 w 645924"/>
              <a:gd name="connsiteY92" fmla="*/ 291354 h 1142651"/>
              <a:gd name="connsiteX93" fmla="*/ 189132 w 645924"/>
              <a:gd name="connsiteY93" fmla="*/ 252089 h 1142651"/>
              <a:gd name="connsiteX94" fmla="*/ 228396 w 645924"/>
              <a:gd name="connsiteY94" fmla="*/ 212824 h 1142651"/>
              <a:gd name="connsiteX95" fmla="*/ 39264 w 645924"/>
              <a:gd name="connsiteY95" fmla="*/ 212824 h 1142651"/>
              <a:gd name="connsiteX96" fmla="*/ 78528 w 645924"/>
              <a:gd name="connsiteY96" fmla="*/ 252089 h 1142651"/>
              <a:gd name="connsiteX97" fmla="*/ 39264 w 645924"/>
              <a:gd name="connsiteY97" fmla="*/ 291354 h 1142651"/>
              <a:gd name="connsiteX98" fmla="*/ 0 w 645924"/>
              <a:gd name="connsiteY98" fmla="*/ 252089 h 1142651"/>
              <a:gd name="connsiteX99" fmla="*/ 39264 w 645924"/>
              <a:gd name="connsiteY99" fmla="*/ 212824 h 1142651"/>
              <a:gd name="connsiteX100" fmla="*/ 606660 w 645924"/>
              <a:gd name="connsiteY100" fmla="*/ 0 h 1142651"/>
              <a:gd name="connsiteX101" fmla="*/ 645924 w 645924"/>
              <a:gd name="connsiteY101" fmla="*/ 39265 h 1142651"/>
              <a:gd name="connsiteX102" fmla="*/ 606660 w 645924"/>
              <a:gd name="connsiteY102" fmla="*/ 78530 h 1142651"/>
              <a:gd name="connsiteX103" fmla="*/ 567396 w 645924"/>
              <a:gd name="connsiteY103" fmla="*/ 39265 h 1142651"/>
              <a:gd name="connsiteX104" fmla="*/ 606660 w 645924"/>
              <a:gd name="connsiteY104" fmla="*/ 0 h 1142651"/>
              <a:gd name="connsiteX105" fmla="*/ 417527 w 645924"/>
              <a:gd name="connsiteY105" fmla="*/ 0 h 1142651"/>
              <a:gd name="connsiteX106" fmla="*/ 456791 w 645924"/>
              <a:gd name="connsiteY106" fmla="*/ 39265 h 1142651"/>
              <a:gd name="connsiteX107" fmla="*/ 417527 w 645924"/>
              <a:gd name="connsiteY107" fmla="*/ 78530 h 1142651"/>
              <a:gd name="connsiteX108" fmla="*/ 378263 w 645924"/>
              <a:gd name="connsiteY108" fmla="*/ 39265 h 1142651"/>
              <a:gd name="connsiteX109" fmla="*/ 417527 w 645924"/>
              <a:gd name="connsiteY109" fmla="*/ 0 h 1142651"/>
              <a:gd name="connsiteX110" fmla="*/ 228396 w 645924"/>
              <a:gd name="connsiteY110" fmla="*/ 0 h 1142651"/>
              <a:gd name="connsiteX111" fmla="*/ 267660 w 645924"/>
              <a:gd name="connsiteY111" fmla="*/ 39265 h 1142651"/>
              <a:gd name="connsiteX112" fmla="*/ 228396 w 645924"/>
              <a:gd name="connsiteY112" fmla="*/ 78530 h 1142651"/>
              <a:gd name="connsiteX113" fmla="*/ 189132 w 645924"/>
              <a:gd name="connsiteY113" fmla="*/ 39265 h 1142651"/>
              <a:gd name="connsiteX114" fmla="*/ 228396 w 645924"/>
              <a:gd name="connsiteY114" fmla="*/ 0 h 1142651"/>
              <a:gd name="connsiteX115" fmla="*/ 39264 w 645924"/>
              <a:gd name="connsiteY115" fmla="*/ 0 h 1142651"/>
              <a:gd name="connsiteX116" fmla="*/ 78528 w 645924"/>
              <a:gd name="connsiteY116" fmla="*/ 39265 h 1142651"/>
              <a:gd name="connsiteX117" fmla="*/ 39264 w 645924"/>
              <a:gd name="connsiteY117" fmla="*/ 78530 h 1142651"/>
              <a:gd name="connsiteX118" fmla="*/ 0 w 645924"/>
              <a:gd name="connsiteY118" fmla="*/ 39265 h 1142651"/>
              <a:gd name="connsiteX119" fmla="*/ 39264 w 645924"/>
              <a:gd name="connsiteY119" fmla="*/ 0 h 1142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645924" h="1142651">
                <a:moveTo>
                  <a:pt x="606660" y="1064121"/>
                </a:moveTo>
                <a:cubicBezTo>
                  <a:pt x="628345" y="1064121"/>
                  <a:pt x="645924" y="1081701"/>
                  <a:pt x="645924" y="1103386"/>
                </a:cubicBezTo>
                <a:cubicBezTo>
                  <a:pt x="645924" y="1125071"/>
                  <a:pt x="628345" y="1142651"/>
                  <a:pt x="606660" y="1142651"/>
                </a:cubicBezTo>
                <a:cubicBezTo>
                  <a:pt x="584975" y="1142651"/>
                  <a:pt x="567396" y="1125071"/>
                  <a:pt x="567396" y="1103386"/>
                </a:cubicBezTo>
                <a:cubicBezTo>
                  <a:pt x="567396" y="1081701"/>
                  <a:pt x="584975" y="1064121"/>
                  <a:pt x="606660" y="1064121"/>
                </a:cubicBezTo>
                <a:close/>
                <a:moveTo>
                  <a:pt x="417527" y="1064121"/>
                </a:moveTo>
                <a:cubicBezTo>
                  <a:pt x="439212" y="1064121"/>
                  <a:pt x="456791" y="1081701"/>
                  <a:pt x="456791" y="1103386"/>
                </a:cubicBezTo>
                <a:cubicBezTo>
                  <a:pt x="456791" y="1125071"/>
                  <a:pt x="439212" y="1142651"/>
                  <a:pt x="417527" y="1142651"/>
                </a:cubicBezTo>
                <a:cubicBezTo>
                  <a:pt x="395842" y="1142651"/>
                  <a:pt x="378263" y="1125071"/>
                  <a:pt x="378263" y="1103386"/>
                </a:cubicBezTo>
                <a:cubicBezTo>
                  <a:pt x="378263" y="1081701"/>
                  <a:pt x="395842" y="1064121"/>
                  <a:pt x="417527" y="1064121"/>
                </a:cubicBezTo>
                <a:close/>
                <a:moveTo>
                  <a:pt x="228396" y="1064121"/>
                </a:moveTo>
                <a:cubicBezTo>
                  <a:pt x="250081" y="1064121"/>
                  <a:pt x="267660" y="1081701"/>
                  <a:pt x="267660" y="1103386"/>
                </a:cubicBezTo>
                <a:cubicBezTo>
                  <a:pt x="267660" y="1125071"/>
                  <a:pt x="250081" y="1142651"/>
                  <a:pt x="228396" y="1142651"/>
                </a:cubicBezTo>
                <a:cubicBezTo>
                  <a:pt x="206711" y="1142651"/>
                  <a:pt x="189132" y="1125071"/>
                  <a:pt x="189132" y="1103386"/>
                </a:cubicBezTo>
                <a:cubicBezTo>
                  <a:pt x="189132" y="1081701"/>
                  <a:pt x="206711" y="1064121"/>
                  <a:pt x="228396" y="1064121"/>
                </a:cubicBezTo>
                <a:close/>
                <a:moveTo>
                  <a:pt x="39264" y="1064121"/>
                </a:moveTo>
                <a:cubicBezTo>
                  <a:pt x="60949" y="1064121"/>
                  <a:pt x="78528" y="1081701"/>
                  <a:pt x="78528" y="1103386"/>
                </a:cubicBezTo>
                <a:cubicBezTo>
                  <a:pt x="78528" y="1125071"/>
                  <a:pt x="60949" y="1142651"/>
                  <a:pt x="39264" y="1142651"/>
                </a:cubicBezTo>
                <a:cubicBezTo>
                  <a:pt x="17579" y="1142651"/>
                  <a:pt x="0" y="1125071"/>
                  <a:pt x="0" y="1103386"/>
                </a:cubicBezTo>
                <a:cubicBezTo>
                  <a:pt x="0" y="1081701"/>
                  <a:pt x="17579" y="1064121"/>
                  <a:pt x="39264" y="1064121"/>
                </a:cubicBezTo>
                <a:close/>
                <a:moveTo>
                  <a:pt x="606660" y="851298"/>
                </a:moveTo>
                <a:cubicBezTo>
                  <a:pt x="628345" y="851298"/>
                  <a:pt x="645924" y="868878"/>
                  <a:pt x="645924" y="890563"/>
                </a:cubicBezTo>
                <a:cubicBezTo>
                  <a:pt x="645924" y="912248"/>
                  <a:pt x="628345" y="929828"/>
                  <a:pt x="606660" y="929828"/>
                </a:cubicBezTo>
                <a:cubicBezTo>
                  <a:pt x="584975" y="929828"/>
                  <a:pt x="567396" y="912248"/>
                  <a:pt x="567396" y="890563"/>
                </a:cubicBezTo>
                <a:cubicBezTo>
                  <a:pt x="567396" y="868878"/>
                  <a:pt x="584975" y="851298"/>
                  <a:pt x="606660" y="851298"/>
                </a:cubicBezTo>
                <a:close/>
                <a:moveTo>
                  <a:pt x="417527" y="851298"/>
                </a:moveTo>
                <a:cubicBezTo>
                  <a:pt x="439212" y="851298"/>
                  <a:pt x="456791" y="868878"/>
                  <a:pt x="456791" y="890563"/>
                </a:cubicBezTo>
                <a:cubicBezTo>
                  <a:pt x="456791" y="912248"/>
                  <a:pt x="439212" y="929828"/>
                  <a:pt x="417527" y="929828"/>
                </a:cubicBezTo>
                <a:cubicBezTo>
                  <a:pt x="395842" y="929828"/>
                  <a:pt x="378263" y="912248"/>
                  <a:pt x="378263" y="890563"/>
                </a:cubicBezTo>
                <a:cubicBezTo>
                  <a:pt x="378263" y="868878"/>
                  <a:pt x="395842" y="851298"/>
                  <a:pt x="417527" y="851298"/>
                </a:cubicBezTo>
                <a:close/>
                <a:moveTo>
                  <a:pt x="228396" y="851298"/>
                </a:moveTo>
                <a:cubicBezTo>
                  <a:pt x="250081" y="851298"/>
                  <a:pt x="267660" y="868878"/>
                  <a:pt x="267660" y="890563"/>
                </a:cubicBezTo>
                <a:cubicBezTo>
                  <a:pt x="267660" y="912248"/>
                  <a:pt x="250081" y="929828"/>
                  <a:pt x="228396" y="929828"/>
                </a:cubicBezTo>
                <a:cubicBezTo>
                  <a:pt x="206711" y="929828"/>
                  <a:pt x="189132" y="912248"/>
                  <a:pt x="189132" y="890563"/>
                </a:cubicBezTo>
                <a:cubicBezTo>
                  <a:pt x="189132" y="868878"/>
                  <a:pt x="206711" y="851298"/>
                  <a:pt x="228396" y="851298"/>
                </a:cubicBezTo>
                <a:close/>
                <a:moveTo>
                  <a:pt x="39264" y="851298"/>
                </a:moveTo>
                <a:cubicBezTo>
                  <a:pt x="60949" y="851298"/>
                  <a:pt x="78528" y="868878"/>
                  <a:pt x="78528" y="890563"/>
                </a:cubicBezTo>
                <a:cubicBezTo>
                  <a:pt x="78528" y="912248"/>
                  <a:pt x="60949" y="929828"/>
                  <a:pt x="39264" y="929828"/>
                </a:cubicBezTo>
                <a:cubicBezTo>
                  <a:pt x="17579" y="929828"/>
                  <a:pt x="0" y="912248"/>
                  <a:pt x="0" y="890563"/>
                </a:cubicBezTo>
                <a:cubicBezTo>
                  <a:pt x="0" y="868878"/>
                  <a:pt x="17579" y="851298"/>
                  <a:pt x="39264" y="851298"/>
                </a:cubicBezTo>
                <a:close/>
                <a:moveTo>
                  <a:pt x="606660" y="638473"/>
                </a:moveTo>
                <a:cubicBezTo>
                  <a:pt x="628345" y="638473"/>
                  <a:pt x="645924" y="656053"/>
                  <a:pt x="645924" y="677738"/>
                </a:cubicBezTo>
                <a:cubicBezTo>
                  <a:pt x="645924" y="699423"/>
                  <a:pt x="628345" y="717003"/>
                  <a:pt x="606660" y="717003"/>
                </a:cubicBezTo>
                <a:cubicBezTo>
                  <a:pt x="584975" y="717003"/>
                  <a:pt x="567396" y="699423"/>
                  <a:pt x="567396" y="677738"/>
                </a:cubicBezTo>
                <a:cubicBezTo>
                  <a:pt x="567396" y="656053"/>
                  <a:pt x="584975" y="638473"/>
                  <a:pt x="606660" y="638473"/>
                </a:cubicBezTo>
                <a:close/>
                <a:moveTo>
                  <a:pt x="417527" y="638473"/>
                </a:moveTo>
                <a:cubicBezTo>
                  <a:pt x="439212" y="638473"/>
                  <a:pt x="456791" y="656053"/>
                  <a:pt x="456791" y="677738"/>
                </a:cubicBezTo>
                <a:cubicBezTo>
                  <a:pt x="456791" y="699423"/>
                  <a:pt x="439212" y="717003"/>
                  <a:pt x="417527" y="717003"/>
                </a:cubicBezTo>
                <a:cubicBezTo>
                  <a:pt x="395842" y="717003"/>
                  <a:pt x="378263" y="699423"/>
                  <a:pt x="378263" y="677738"/>
                </a:cubicBezTo>
                <a:cubicBezTo>
                  <a:pt x="378263" y="656053"/>
                  <a:pt x="395842" y="638473"/>
                  <a:pt x="417527" y="638473"/>
                </a:cubicBezTo>
                <a:close/>
                <a:moveTo>
                  <a:pt x="228396" y="638473"/>
                </a:moveTo>
                <a:cubicBezTo>
                  <a:pt x="250081" y="638473"/>
                  <a:pt x="267660" y="656053"/>
                  <a:pt x="267660" y="677738"/>
                </a:cubicBezTo>
                <a:cubicBezTo>
                  <a:pt x="267660" y="699423"/>
                  <a:pt x="250081" y="717003"/>
                  <a:pt x="228396" y="717003"/>
                </a:cubicBezTo>
                <a:cubicBezTo>
                  <a:pt x="206711" y="717003"/>
                  <a:pt x="189132" y="699423"/>
                  <a:pt x="189132" y="677738"/>
                </a:cubicBezTo>
                <a:cubicBezTo>
                  <a:pt x="189132" y="656053"/>
                  <a:pt x="206711" y="638473"/>
                  <a:pt x="228396" y="638473"/>
                </a:cubicBezTo>
                <a:close/>
                <a:moveTo>
                  <a:pt x="39264" y="638473"/>
                </a:moveTo>
                <a:cubicBezTo>
                  <a:pt x="60949" y="638473"/>
                  <a:pt x="78528" y="656053"/>
                  <a:pt x="78528" y="677738"/>
                </a:cubicBezTo>
                <a:cubicBezTo>
                  <a:pt x="78528" y="699423"/>
                  <a:pt x="60949" y="717003"/>
                  <a:pt x="39264" y="717003"/>
                </a:cubicBezTo>
                <a:cubicBezTo>
                  <a:pt x="17579" y="717003"/>
                  <a:pt x="0" y="699423"/>
                  <a:pt x="0" y="677738"/>
                </a:cubicBezTo>
                <a:cubicBezTo>
                  <a:pt x="0" y="656053"/>
                  <a:pt x="17579" y="638473"/>
                  <a:pt x="39264" y="638473"/>
                </a:cubicBezTo>
                <a:close/>
                <a:moveTo>
                  <a:pt x="606660" y="425649"/>
                </a:moveTo>
                <a:cubicBezTo>
                  <a:pt x="628345" y="425649"/>
                  <a:pt x="645924" y="443229"/>
                  <a:pt x="645924" y="464914"/>
                </a:cubicBezTo>
                <a:cubicBezTo>
                  <a:pt x="645924" y="486599"/>
                  <a:pt x="628345" y="504179"/>
                  <a:pt x="606660" y="504179"/>
                </a:cubicBezTo>
                <a:cubicBezTo>
                  <a:pt x="584975" y="504179"/>
                  <a:pt x="567396" y="486599"/>
                  <a:pt x="567396" y="464914"/>
                </a:cubicBezTo>
                <a:cubicBezTo>
                  <a:pt x="567396" y="443229"/>
                  <a:pt x="584975" y="425649"/>
                  <a:pt x="606660" y="425649"/>
                </a:cubicBezTo>
                <a:close/>
                <a:moveTo>
                  <a:pt x="417527" y="425649"/>
                </a:moveTo>
                <a:cubicBezTo>
                  <a:pt x="439212" y="425649"/>
                  <a:pt x="456791" y="443229"/>
                  <a:pt x="456791" y="464914"/>
                </a:cubicBezTo>
                <a:cubicBezTo>
                  <a:pt x="456791" y="486599"/>
                  <a:pt x="439212" y="504179"/>
                  <a:pt x="417527" y="504179"/>
                </a:cubicBezTo>
                <a:cubicBezTo>
                  <a:pt x="395842" y="504179"/>
                  <a:pt x="378263" y="486599"/>
                  <a:pt x="378263" y="464914"/>
                </a:cubicBezTo>
                <a:cubicBezTo>
                  <a:pt x="378263" y="443229"/>
                  <a:pt x="395842" y="425649"/>
                  <a:pt x="417527" y="425649"/>
                </a:cubicBezTo>
                <a:close/>
                <a:moveTo>
                  <a:pt x="228396" y="425649"/>
                </a:moveTo>
                <a:cubicBezTo>
                  <a:pt x="250081" y="425649"/>
                  <a:pt x="267660" y="443229"/>
                  <a:pt x="267660" y="464914"/>
                </a:cubicBezTo>
                <a:cubicBezTo>
                  <a:pt x="267660" y="486599"/>
                  <a:pt x="250081" y="504179"/>
                  <a:pt x="228396" y="504179"/>
                </a:cubicBezTo>
                <a:cubicBezTo>
                  <a:pt x="206711" y="504179"/>
                  <a:pt x="189132" y="486599"/>
                  <a:pt x="189132" y="464914"/>
                </a:cubicBezTo>
                <a:cubicBezTo>
                  <a:pt x="189132" y="443229"/>
                  <a:pt x="206711" y="425649"/>
                  <a:pt x="228396" y="425649"/>
                </a:cubicBezTo>
                <a:close/>
                <a:moveTo>
                  <a:pt x="39264" y="425649"/>
                </a:moveTo>
                <a:cubicBezTo>
                  <a:pt x="60949" y="425649"/>
                  <a:pt x="78528" y="443229"/>
                  <a:pt x="78528" y="464914"/>
                </a:cubicBezTo>
                <a:cubicBezTo>
                  <a:pt x="78528" y="486599"/>
                  <a:pt x="60949" y="504179"/>
                  <a:pt x="39264" y="504179"/>
                </a:cubicBezTo>
                <a:cubicBezTo>
                  <a:pt x="17579" y="504179"/>
                  <a:pt x="0" y="486599"/>
                  <a:pt x="0" y="464914"/>
                </a:cubicBezTo>
                <a:cubicBezTo>
                  <a:pt x="0" y="443229"/>
                  <a:pt x="17579" y="425649"/>
                  <a:pt x="39264" y="425649"/>
                </a:cubicBezTo>
                <a:close/>
                <a:moveTo>
                  <a:pt x="606660" y="212824"/>
                </a:moveTo>
                <a:cubicBezTo>
                  <a:pt x="628345" y="212824"/>
                  <a:pt x="645924" y="230404"/>
                  <a:pt x="645924" y="252089"/>
                </a:cubicBezTo>
                <a:cubicBezTo>
                  <a:pt x="645924" y="273774"/>
                  <a:pt x="628345" y="291354"/>
                  <a:pt x="606660" y="291354"/>
                </a:cubicBezTo>
                <a:cubicBezTo>
                  <a:pt x="584975" y="291354"/>
                  <a:pt x="567396" y="273774"/>
                  <a:pt x="567396" y="252089"/>
                </a:cubicBezTo>
                <a:cubicBezTo>
                  <a:pt x="567396" y="230404"/>
                  <a:pt x="584975" y="212824"/>
                  <a:pt x="606660" y="212824"/>
                </a:cubicBezTo>
                <a:close/>
                <a:moveTo>
                  <a:pt x="417527" y="212824"/>
                </a:moveTo>
                <a:cubicBezTo>
                  <a:pt x="439212" y="212824"/>
                  <a:pt x="456791" y="230404"/>
                  <a:pt x="456791" y="252089"/>
                </a:cubicBezTo>
                <a:cubicBezTo>
                  <a:pt x="456791" y="273774"/>
                  <a:pt x="439212" y="291354"/>
                  <a:pt x="417527" y="291354"/>
                </a:cubicBezTo>
                <a:cubicBezTo>
                  <a:pt x="395842" y="291354"/>
                  <a:pt x="378263" y="273774"/>
                  <a:pt x="378263" y="252089"/>
                </a:cubicBezTo>
                <a:cubicBezTo>
                  <a:pt x="378263" y="230404"/>
                  <a:pt x="395842" y="212824"/>
                  <a:pt x="417527" y="212824"/>
                </a:cubicBezTo>
                <a:close/>
                <a:moveTo>
                  <a:pt x="228396" y="212824"/>
                </a:moveTo>
                <a:cubicBezTo>
                  <a:pt x="250081" y="212824"/>
                  <a:pt x="267660" y="230404"/>
                  <a:pt x="267660" y="252089"/>
                </a:cubicBezTo>
                <a:cubicBezTo>
                  <a:pt x="267660" y="273774"/>
                  <a:pt x="250081" y="291354"/>
                  <a:pt x="228396" y="291354"/>
                </a:cubicBezTo>
                <a:cubicBezTo>
                  <a:pt x="206711" y="291354"/>
                  <a:pt x="189132" y="273774"/>
                  <a:pt x="189132" y="252089"/>
                </a:cubicBezTo>
                <a:cubicBezTo>
                  <a:pt x="189132" y="230404"/>
                  <a:pt x="206711" y="212824"/>
                  <a:pt x="228396" y="212824"/>
                </a:cubicBezTo>
                <a:close/>
                <a:moveTo>
                  <a:pt x="39264" y="212824"/>
                </a:moveTo>
                <a:cubicBezTo>
                  <a:pt x="60949" y="212824"/>
                  <a:pt x="78528" y="230404"/>
                  <a:pt x="78528" y="252089"/>
                </a:cubicBezTo>
                <a:cubicBezTo>
                  <a:pt x="78528" y="273774"/>
                  <a:pt x="60949" y="291354"/>
                  <a:pt x="39264" y="291354"/>
                </a:cubicBezTo>
                <a:cubicBezTo>
                  <a:pt x="17579" y="291354"/>
                  <a:pt x="0" y="273774"/>
                  <a:pt x="0" y="252089"/>
                </a:cubicBezTo>
                <a:cubicBezTo>
                  <a:pt x="0" y="230404"/>
                  <a:pt x="17579" y="212824"/>
                  <a:pt x="39264" y="212824"/>
                </a:cubicBezTo>
                <a:close/>
                <a:moveTo>
                  <a:pt x="606660" y="0"/>
                </a:moveTo>
                <a:cubicBezTo>
                  <a:pt x="628345" y="0"/>
                  <a:pt x="645924" y="17580"/>
                  <a:pt x="645924" y="39265"/>
                </a:cubicBezTo>
                <a:cubicBezTo>
                  <a:pt x="645924" y="60950"/>
                  <a:pt x="628345" y="78530"/>
                  <a:pt x="606660" y="78530"/>
                </a:cubicBezTo>
                <a:cubicBezTo>
                  <a:pt x="584975" y="78530"/>
                  <a:pt x="567396" y="60950"/>
                  <a:pt x="567396" y="39265"/>
                </a:cubicBezTo>
                <a:cubicBezTo>
                  <a:pt x="567396" y="17580"/>
                  <a:pt x="584975" y="0"/>
                  <a:pt x="606660" y="0"/>
                </a:cubicBezTo>
                <a:close/>
                <a:moveTo>
                  <a:pt x="417527" y="0"/>
                </a:moveTo>
                <a:cubicBezTo>
                  <a:pt x="439212" y="0"/>
                  <a:pt x="456791" y="17580"/>
                  <a:pt x="456791" y="39265"/>
                </a:cubicBezTo>
                <a:cubicBezTo>
                  <a:pt x="456791" y="60950"/>
                  <a:pt x="439212" y="78530"/>
                  <a:pt x="417527" y="78530"/>
                </a:cubicBezTo>
                <a:cubicBezTo>
                  <a:pt x="395842" y="78530"/>
                  <a:pt x="378263" y="60950"/>
                  <a:pt x="378263" y="39265"/>
                </a:cubicBezTo>
                <a:cubicBezTo>
                  <a:pt x="378263" y="17580"/>
                  <a:pt x="395842" y="0"/>
                  <a:pt x="417527" y="0"/>
                </a:cubicBezTo>
                <a:close/>
                <a:moveTo>
                  <a:pt x="228396" y="0"/>
                </a:moveTo>
                <a:cubicBezTo>
                  <a:pt x="250081" y="0"/>
                  <a:pt x="267660" y="17580"/>
                  <a:pt x="267660" y="39265"/>
                </a:cubicBezTo>
                <a:cubicBezTo>
                  <a:pt x="267660" y="60950"/>
                  <a:pt x="250081" y="78530"/>
                  <a:pt x="228396" y="78530"/>
                </a:cubicBezTo>
                <a:cubicBezTo>
                  <a:pt x="206711" y="78530"/>
                  <a:pt x="189132" y="60950"/>
                  <a:pt x="189132" y="39265"/>
                </a:cubicBezTo>
                <a:cubicBezTo>
                  <a:pt x="189132" y="17580"/>
                  <a:pt x="206711" y="0"/>
                  <a:pt x="228396" y="0"/>
                </a:cubicBezTo>
                <a:close/>
                <a:moveTo>
                  <a:pt x="39264" y="0"/>
                </a:moveTo>
                <a:cubicBezTo>
                  <a:pt x="60949" y="0"/>
                  <a:pt x="78528" y="17580"/>
                  <a:pt x="78528" y="39265"/>
                </a:cubicBezTo>
                <a:cubicBezTo>
                  <a:pt x="78528" y="60950"/>
                  <a:pt x="60949" y="78530"/>
                  <a:pt x="39264" y="78530"/>
                </a:cubicBezTo>
                <a:cubicBezTo>
                  <a:pt x="17579" y="78530"/>
                  <a:pt x="0" y="60950"/>
                  <a:pt x="0" y="39265"/>
                </a:cubicBezTo>
                <a:cubicBezTo>
                  <a:pt x="0" y="17580"/>
                  <a:pt x="17579" y="0"/>
                  <a:pt x="39264" y="0"/>
                </a:cubicBezTo>
                <a:close/>
              </a:path>
            </a:pathLst>
          </a:custGeom>
          <a:solidFill>
            <a:srgbClr val="FFFFFF">
              <a:alpha val="5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7" name="十字星 36"/>
          <p:cNvSpPr/>
          <p:nvPr userDrawn="1">
            <p:custDataLst>
              <p:tags r:id="rId23"/>
            </p:custDataLst>
          </p:nvPr>
        </p:nvSpPr>
        <p:spPr>
          <a:xfrm rot="660000">
            <a:off x="7621905" y="4270058"/>
            <a:ext cx="276225" cy="276225"/>
          </a:xfrm>
          <a:prstGeom prst="star4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0" name="矩形 59"/>
          <p:cNvSpPr/>
          <p:nvPr userDrawn="1">
            <p:custDataLst>
              <p:tags r:id="rId24"/>
            </p:custDataLst>
          </p:nvPr>
        </p:nvSpPr>
        <p:spPr>
          <a:xfrm>
            <a:off x="476" y="5898833"/>
            <a:ext cx="9143524" cy="101441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>
                  <a:lumMod val="20000"/>
                  <a:lumOff val="8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6" name="任意多边形 55"/>
          <p:cNvSpPr/>
          <p:nvPr userDrawn="1">
            <p:custDataLst>
              <p:tags r:id="rId25"/>
            </p:custDataLst>
          </p:nvPr>
        </p:nvSpPr>
        <p:spPr>
          <a:xfrm>
            <a:off x="7687628" y="4665345"/>
            <a:ext cx="1456373" cy="133540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967" h="3461">
                <a:moveTo>
                  <a:pt x="3541" y="0"/>
                </a:moveTo>
                <a:cubicBezTo>
                  <a:pt x="3679" y="0"/>
                  <a:pt x="3814" y="8"/>
                  <a:pt x="3948" y="23"/>
                </a:cubicBezTo>
                <a:lnTo>
                  <a:pt x="3967" y="25"/>
                </a:lnTo>
                <a:lnTo>
                  <a:pt x="3967" y="906"/>
                </a:lnTo>
                <a:lnTo>
                  <a:pt x="3948" y="903"/>
                </a:lnTo>
                <a:cubicBezTo>
                  <a:pt x="3815" y="883"/>
                  <a:pt x="3679" y="872"/>
                  <a:pt x="3541" y="872"/>
                </a:cubicBezTo>
                <a:cubicBezTo>
                  <a:pt x="2101" y="872"/>
                  <a:pt x="928" y="2012"/>
                  <a:pt x="873" y="3439"/>
                </a:cubicBezTo>
                <a:lnTo>
                  <a:pt x="873" y="3461"/>
                </a:lnTo>
                <a:lnTo>
                  <a:pt x="0" y="3461"/>
                </a:lnTo>
                <a:lnTo>
                  <a:pt x="0" y="3451"/>
                </a:lnTo>
                <a:cubicBezTo>
                  <a:pt x="49" y="1537"/>
                  <a:pt x="1616" y="0"/>
                  <a:pt x="3541" y="0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  <a:alpha val="20000"/>
            </a:schemeClr>
          </a:solidFill>
        </p:spPr>
        <p:txBody>
          <a:bodyPr vert="horz" wrap="square" lIns="0" tIns="0" rIns="0" bIns="0" rtlCol="0" anchor="b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endParaRPr lang="en-US" sz="4950" b="1" dirty="0">
              <a:sym typeface="+mn-lt"/>
            </a:endParaRPr>
          </a:p>
        </p:txBody>
      </p:sp>
      <p:pic>
        <p:nvPicPr>
          <p:cNvPr id="9" name="图片 8" descr="3"/>
          <p:cNvPicPr>
            <a:picLocks noChangeAspect="1"/>
          </p:cNvPicPr>
          <p:nvPr userDrawn="1">
            <p:custDataLst>
              <p:tags r:id="rId26"/>
            </p:custDataLst>
          </p:nvPr>
        </p:nvPicPr>
        <p:blipFill>
          <a:blip r:embed="rId27"/>
          <a:stretch>
            <a:fillRect/>
          </a:stretch>
        </p:blipFill>
        <p:spPr>
          <a:xfrm>
            <a:off x="5231130" y="1826895"/>
            <a:ext cx="2122170" cy="363140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521970" y="1833563"/>
            <a:ext cx="8099316" cy="304165"/>
          </a:xfrm>
        </p:spPr>
        <p:txBody>
          <a:bodyPr wrap="square" anchor="t">
            <a:norm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  <a:latin typeface="+mj-lt"/>
              </a:defRPr>
            </a:lvl1pPr>
            <a:lvl2pPr marL="342900" indent="0">
              <a:buNone/>
              <a:defRPr sz="1500" b="1">
                <a:latin typeface="+mj-lt"/>
              </a:defRPr>
            </a:lvl2pPr>
            <a:lvl3pPr marL="685800" indent="0">
              <a:buNone/>
              <a:defRPr sz="1350" b="1">
                <a:latin typeface="+mj-lt"/>
              </a:defRPr>
            </a:lvl3pPr>
            <a:lvl4pPr marL="1028700" indent="0">
              <a:buNone/>
              <a:defRPr sz="1200" b="1">
                <a:latin typeface="+mj-lt"/>
              </a:defRPr>
            </a:lvl4pPr>
            <a:lvl5pPr marL="1371600" indent="0">
              <a:buNone/>
              <a:defRPr sz="1200" b="1">
                <a:latin typeface="+mj-lt"/>
              </a:defRPr>
            </a:lvl5pPr>
            <a:lvl6pPr marL="1714500" indent="0">
              <a:buNone/>
              <a:defRPr sz="1200" b="1">
                <a:latin typeface="+mj-lt"/>
              </a:defRPr>
            </a:lvl6pPr>
            <a:lvl7pPr marL="2057400" indent="0">
              <a:buNone/>
              <a:defRPr sz="1200" b="1">
                <a:latin typeface="+mj-lt"/>
              </a:defRPr>
            </a:lvl7pPr>
            <a:lvl8pPr marL="2400300" indent="0">
              <a:buNone/>
              <a:defRPr sz="1200" b="1">
                <a:latin typeface="+mj-lt"/>
              </a:defRPr>
            </a:lvl8pPr>
            <a:lvl9pPr marL="2743200" indent="0">
              <a:buNone/>
              <a:defRPr sz="1200" b="1">
                <a:latin typeface="+mj-lt"/>
              </a:defRPr>
            </a:lvl9pPr>
          </a:lstStyle>
          <a:p>
            <a:r>
              <a:rPr lang="en-US" dirty="0">
                <a:latin typeface="+mj-lt"/>
              </a:rPr>
              <a:t>Click to add text</a:t>
            </a:r>
            <a:endParaRPr 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en-US" smtClean="0"/>
            </a:fld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en-US">
                <a:latin typeface="+mj-lt"/>
              </a:rPr>
              <a:t>Click to add title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2858" y="857250"/>
            <a:ext cx="9141143" cy="514302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9" name="圆角矩形 28"/>
          <p:cNvSpPr/>
          <p:nvPr userDrawn="1">
            <p:custDataLst>
              <p:tags r:id="rId3"/>
            </p:custDataLst>
          </p:nvPr>
        </p:nvSpPr>
        <p:spPr>
          <a:xfrm>
            <a:off x="408146" y="1112044"/>
            <a:ext cx="8331041" cy="501968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27" name="直接连接符 26"/>
          <p:cNvCxnSpPr/>
          <p:nvPr userDrawn="1">
            <p:custDataLst>
              <p:tags r:id="rId4"/>
            </p:custDataLst>
          </p:nvPr>
        </p:nvCxnSpPr>
        <p:spPr>
          <a:xfrm flipH="1">
            <a:off x="619601" y="1327785"/>
            <a:ext cx="382429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 userDrawn="1">
            <p:custDataLst>
              <p:tags r:id="rId5"/>
            </p:custDataLst>
          </p:nvPr>
        </p:nvCxnSpPr>
        <p:spPr>
          <a:xfrm flipH="1">
            <a:off x="619601" y="1423988"/>
            <a:ext cx="238601" cy="0"/>
          </a:xfrm>
          <a:prstGeom prst="line">
            <a:avLst/>
          </a:prstGeom>
          <a:ln w="127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 userDrawn="1">
            <p:custDataLst>
              <p:tags r:id="rId6"/>
            </p:custDataLst>
          </p:nvPr>
        </p:nvCxnSpPr>
        <p:spPr>
          <a:xfrm>
            <a:off x="4554855" y="1352550"/>
            <a:ext cx="3909536" cy="0"/>
          </a:xfrm>
          <a:prstGeom prst="line">
            <a:avLst/>
          </a:prstGeom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8" name="任意多边形 57"/>
          <p:cNvSpPr/>
          <p:nvPr userDrawn="1">
            <p:custDataLst>
              <p:tags r:id="rId7"/>
            </p:custDataLst>
          </p:nvPr>
        </p:nvSpPr>
        <p:spPr>
          <a:xfrm>
            <a:off x="2557463" y="2618423"/>
            <a:ext cx="6586538" cy="3381851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3830" h="7102">
                <a:moveTo>
                  <a:pt x="13830" y="0"/>
                </a:moveTo>
                <a:lnTo>
                  <a:pt x="13830" y="7102"/>
                </a:lnTo>
                <a:lnTo>
                  <a:pt x="0" y="7102"/>
                </a:lnTo>
                <a:lnTo>
                  <a:pt x="28" y="7098"/>
                </a:lnTo>
                <a:cubicBezTo>
                  <a:pt x="1534" y="6888"/>
                  <a:pt x="3145" y="6504"/>
                  <a:pt x="4784" y="5939"/>
                </a:cubicBezTo>
                <a:cubicBezTo>
                  <a:pt x="9005" y="4486"/>
                  <a:pt x="12346" y="2202"/>
                  <a:pt x="13829" y="2"/>
                </a:cubicBezTo>
                <a:lnTo>
                  <a:pt x="13830" y="0"/>
                </a:lnTo>
                <a:close/>
              </a:path>
            </a:pathLst>
          </a:custGeom>
          <a:gradFill>
            <a:gsLst>
              <a:gs pos="2000">
                <a:schemeClr val="bg1"/>
              </a:gs>
              <a:gs pos="100000">
                <a:schemeClr val="bg2"/>
              </a:gs>
            </a:gsLst>
            <a:lin ang="1404000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</a:defRPr>
            </a:lvl9pPr>
          </a:lstStyle>
          <a:p>
            <a:pPr algn="ctr"/>
            <a:endParaRPr lang="en-US" sz="1350"/>
          </a:p>
        </p:txBody>
      </p:sp>
      <p:sp>
        <p:nvSpPr>
          <p:cNvPr id="60" name="矩形 59"/>
          <p:cNvSpPr/>
          <p:nvPr userDrawn="1">
            <p:custDataLst>
              <p:tags r:id="rId8"/>
            </p:custDataLst>
          </p:nvPr>
        </p:nvSpPr>
        <p:spPr>
          <a:xfrm>
            <a:off x="476" y="5898833"/>
            <a:ext cx="9143524" cy="101441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>
                  <a:lumMod val="20000"/>
                  <a:lumOff val="8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6" name="任意多边形 55"/>
          <p:cNvSpPr/>
          <p:nvPr userDrawn="1">
            <p:custDataLst>
              <p:tags r:id="rId9"/>
            </p:custDataLst>
          </p:nvPr>
        </p:nvSpPr>
        <p:spPr>
          <a:xfrm>
            <a:off x="7687628" y="4665345"/>
            <a:ext cx="1456373" cy="133540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967" h="3461">
                <a:moveTo>
                  <a:pt x="3541" y="0"/>
                </a:moveTo>
                <a:cubicBezTo>
                  <a:pt x="3679" y="0"/>
                  <a:pt x="3814" y="8"/>
                  <a:pt x="3948" y="23"/>
                </a:cubicBezTo>
                <a:lnTo>
                  <a:pt x="3967" y="25"/>
                </a:lnTo>
                <a:lnTo>
                  <a:pt x="3967" y="906"/>
                </a:lnTo>
                <a:lnTo>
                  <a:pt x="3948" y="903"/>
                </a:lnTo>
                <a:cubicBezTo>
                  <a:pt x="3815" y="883"/>
                  <a:pt x="3679" y="872"/>
                  <a:pt x="3541" y="872"/>
                </a:cubicBezTo>
                <a:cubicBezTo>
                  <a:pt x="2101" y="872"/>
                  <a:pt x="928" y="2012"/>
                  <a:pt x="873" y="3439"/>
                </a:cubicBezTo>
                <a:lnTo>
                  <a:pt x="873" y="3461"/>
                </a:lnTo>
                <a:lnTo>
                  <a:pt x="0" y="3461"/>
                </a:lnTo>
                <a:lnTo>
                  <a:pt x="0" y="3451"/>
                </a:lnTo>
                <a:cubicBezTo>
                  <a:pt x="49" y="1537"/>
                  <a:pt x="1616" y="0"/>
                  <a:pt x="3541" y="0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  <a:alpha val="20000"/>
            </a:schemeClr>
          </a:solidFill>
        </p:spPr>
        <p:txBody>
          <a:bodyPr vert="horz" wrap="square" lIns="0" tIns="0" rIns="0" bIns="0" rtlCol="0" anchor="b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endParaRPr lang="en-US" sz="4950" b="1" dirty="0">
              <a:sym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0"/>
            </p:custDataLst>
          </p:nvPr>
        </p:nvSpPr>
        <p:spPr>
          <a:xfrm>
            <a:off x="628650" y="3438525"/>
            <a:ext cx="4459605" cy="976313"/>
          </a:xfrm>
        </p:spPr>
        <p:txBody>
          <a:bodyPr wrap="square" anchor="t" anchorCtr="0">
            <a:normAutofit/>
          </a:bodyPr>
          <a:lstStyle>
            <a:lvl1pPr algn="l">
              <a:lnSpc>
                <a:spcPct val="100000"/>
              </a:lnSpc>
              <a:defRPr sz="4050">
                <a:solidFill>
                  <a:schemeClr val="accent2"/>
                </a:solidFill>
                <a:latin typeface="+mj-lt"/>
              </a:defRPr>
            </a:lvl1pPr>
          </a:lstStyle>
          <a:p>
            <a:r>
              <a:rPr lang="en-US" dirty="0">
                <a:sym typeface="+mn-ea"/>
              </a:rPr>
              <a:t>Click to add title</a:t>
            </a:r>
            <a:endParaRPr 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>
          <a:xfrm>
            <a:off x="6457950" y="5624513"/>
            <a:ext cx="2057400" cy="273844"/>
          </a:xfrm>
        </p:spPr>
        <p:txBody>
          <a:bodyPr wrap="square">
            <a:normAutofit/>
          </a:bodyPr>
          <a:lstStyle/>
          <a:p>
            <a:fld id="{BE5F26B5-172A-4DC2-B0B7-181CFC56B87C}" type="slidenum">
              <a:rPr lang="en-US" smtClean="0"/>
            </a:fld>
            <a:endParaRPr lang="en-US"/>
          </a:p>
        </p:txBody>
      </p:sp>
      <p:sp>
        <p:nvSpPr>
          <p:cNvPr id="10" name="公司名占位符 6"/>
          <p:cNvSpPr>
            <a:spLocks noGrp="1"/>
          </p:cNvSpPr>
          <p:nvPr>
            <p:ph type="body" sz="quarter" idx="13" hasCustomPrompt="1"/>
            <p:custDataLst>
              <p:tags r:id="rId14"/>
            </p:custDataLst>
          </p:nvPr>
        </p:nvSpPr>
        <p:spPr>
          <a:xfrm>
            <a:off x="1187291" y="1196816"/>
            <a:ext cx="1689735" cy="378143"/>
          </a:xfrm>
        </p:spPr>
        <p:txBody>
          <a:bodyPr wrap="square" anchor="ctr">
            <a:norm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accent1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>
                <a:latin typeface="+mn-lt"/>
              </a:rPr>
              <a:t>Click to add text</a:t>
            </a:r>
            <a:endParaRPr lang="en-US" dirty="0"/>
          </a:p>
        </p:txBody>
      </p:sp>
      <p:sp>
        <p:nvSpPr>
          <p:cNvPr id="14" name="日期时间占位符 7"/>
          <p:cNvSpPr>
            <a:spLocks noGrp="1"/>
          </p:cNvSpPr>
          <p:nvPr>
            <p:ph type="body" sz="quarter" idx="14" hasCustomPrompt="1"/>
            <p:custDataLst>
              <p:tags r:id="rId15"/>
            </p:custDataLst>
          </p:nvPr>
        </p:nvSpPr>
        <p:spPr>
          <a:xfrm>
            <a:off x="3291840" y="1196816"/>
            <a:ext cx="1113949" cy="378143"/>
          </a:xfrm>
        </p:spPr>
        <p:txBody>
          <a:bodyPr wrap="square" anchor="ctr">
            <a:normAutofit/>
          </a:bodyPr>
          <a:lstStyle>
            <a:lvl1pPr marL="0" indent="0" algn="l">
              <a:lnSpc>
                <a:spcPct val="100000"/>
              </a:lnSpc>
              <a:buNone/>
              <a:defRPr sz="1200">
                <a:solidFill>
                  <a:schemeClr val="accent1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>
                <a:latin typeface="+mn-lt"/>
              </a:rPr>
              <a:t>Click to add text</a:t>
            </a:r>
            <a:endParaRPr lang="en-US" dirty="0"/>
          </a:p>
        </p:txBody>
      </p:sp>
      <p:sp>
        <p:nvSpPr>
          <p:cNvPr id="24" name="署名占位符 10"/>
          <p:cNvSpPr>
            <a:spLocks noGrp="1"/>
          </p:cNvSpPr>
          <p:nvPr>
            <p:ph type="body" sz="quarter" idx="17" hasCustomPrompt="1"/>
            <p:custDataLst>
              <p:tags r:id="rId16"/>
            </p:custDataLst>
          </p:nvPr>
        </p:nvSpPr>
        <p:spPr>
          <a:xfrm>
            <a:off x="628445" y="4491375"/>
            <a:ext cx="2160000" cy="3780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</p:spPr>
        <p:txBody>
          <a:bodyPr wrap="square"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rgbClr val="FFFFFF"/>
                </a:solidFill>
                <a:latin typeface="+mn-lt"/>
              </a:defRPr>
            </a:lvl1pPr>
          </a:lstStyle>
          <a:p>
            <a:pPr lvl="0"/>
            <a:r>
              <a:rPr lang="en-US" dirty="0">
                <a:latin typeface="+mn-lt"/>
              </a:rPr>
              <a:t>Click to add text</a:t>
            </a:r>
            <a:endParaRPr lang="en-US" dirty="0"/>
          </a:p>
        </p:txBody>
      </p:sp>
      <p:cxnSp>
        <p:nvCxnSpPr>
          <p:cNvPr id="33" name="直接连接符 32"/>
          <p:cNvCxnSpPr/>
          <p:nvPr userDrawn="1">
            <p:custDataLst>
              <p:tags r:id="rId17"/>
            </p:custDataLst>
          </p:nvPr>
        </p:nvCxnSpPr>
        <p:spPr>
          <a:xfrm>
            <a:off x="3002280" y="1303496"/>
            <a:ext cx="0" cy="150019"/>
          </a:xfrm>
          <a:prstGeom prst="line">
            <a:avLst/>
          </a:prstGeom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2" name="椭圆 41"/>
          <p:cNvSpPr/>
          <p:nvPr userDrawn="1">
            <p:custDataLst>
              <p:tags r:id="rId18"/>
            </p:custDataLst>
          </p:nvPr>
        </p:nvSpPr>
        <p:spPr>
          <a:xfrm>
            <a:off x="5664041" y="2618423"/>
            <a:ext cx="2406491" cy="2406491"/>
          </a:xfrm>
          <a:prstGeom prst="ellipse">
            <a:avLst/>
          </a:prstGeom>
          <a:gradFill>
            <a:gsLst>
              <a:gs pos="0">
                <a:schemeClr val="accent5"/>
              </a:gs>
              <a:gs pos="100000">
                <a:schemeClr val="accent3">
                  <a:lumMod val="20000"/>
                  <a:lumOff val="80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4" name="任意多边形: 形状 22"/>
          <p:cNvSpPr/>
          <p:nvPr userDrawn="1">
            <p:custDataLst>
              <p:tags r:id="rId19"/>
            </p:custDataLst>
          </p:nvPr>
        </p:nvSpPr>
        <p:spPr>
          <a:xfrm>
            <a:off x="5858882" y="3510238"/>
            <a:ext cx="484443" cy="856988"/>
          </a:xfrm>
          <a:custGeom>
            <a:avLst/>
            <a:gdLst>
              <a:gd name="connsiteX0" fmla="*/ 606660 w 645924"/>
              <a:gd name="connsiteY0" fmla="*/ 1064121 h 1142651"/>
              <a:gd name="connsiteX1" fmla="*/ 645924 w 645924"/>
              <a:gd name="connsiteY1" fmla="*/ 1103386 h 1142651"/>
              <a:gd name="connsiteX2" fmla="*/ 606660 w 645924"/>
              <a:gd name="connsiteY2" fmla="*/ 1142651 h 1142651"/>
              <a:gd name="connsiteX3" fmla="*/ 567396 w 645924"/>
              <a:gd name="connsiteY3" fmla="*/ 1103386 h 1142651"/>
              <a:gd name="connsiteX4" fmla="*/ 606660 w 645924"/>
              <a:gd name="connsiteY4" fmla="*/ 1064121 h 1142651"/>
              <a:gd name="connsiteX5" fmla="*/ 417527 w 645924"/>
              <a:gd name="connsiteY5" fmla="*/ 1064121 h 1142651"/>
              <a:gd name="connsiteX6" fmla="*/ 456791 w 645924"/>
              <a:gd name="connsiteY6" fmla="*/ 1103386 h 1142651"/>
              <a:gd name="connsiteX7" fmla="*/ 417527 w 645924"/>
              <a:gd name="connsiteY7" fmla="*/ 1142651 h 1142651"/>
              <a:gd name="connsiteX8" fmla="*/ 378263 w 645924"/>
              <a:gd name="connsiteY8" fmla="*/ 1103386 h 1142651"/>
              <a:gd name="connsiteX9" fmla="*/ 417527 w 645924"/>
              <a:gd name="connsiteY9" fmla="*/ 1064121 h 1142651"/>
              <a:gd name="connsiteX10" fmla="*/ 228396 w 645924"/>
              <a:gd name="connsiteY10" fmla="*/ 1064121 h 1142651"/>
              <a:gd name="connsiteX11" fmla="*/ 267660 w 645924"/>
              <a:gd name="connsiteY11" fmla="*/ 1103386 h 1142651"/>
              <a:gd name="connsiteX12" fmla="*/ 228396 w 645924"/>
              <a:gd name="connsiteY12" fmla="*/ 1142651 h 1142651"/>
              <a:gd name="connsiteX13" fmla="*/ 189132 w 645924"/>
              <a:gd name="connsiteY13" fmla="*/ 1103386 h 1142651"/>
              <a:gd name="connsiteX14" fmla="*/ 228396 w 645924"/>
              <a:gd name="connsiteY14" fmla="*/ 1064121 h 1142651"/>
              <a:gd name="connsiteX15" fmla="*/ 39264 w 645924"/>
              <a:gd name="connsiteY15" fmla="*/ 1064121 h 1142651"/>
              <a:gd name="connsiteX16" fmla="*/ 78528 w 645924"/>
              <a:gd name="connsiteY16" fmla="*/ 1103386 h 1142651"/>
              <a:gd name="connsiteX17" fmla="*/ 39264 w 645924"/>
              <a:gd name="connsiteY17" fmla="*/ 1142651 h 1142651"/>
              <a:gd name="connsiteX18" fmla="*/ 0 w 645924"/>
              <a:gd name="connsiteY18" fmla="*/ 1103386 h 1142651"/>
              <a:gd name="connsiteX19" fmla="*/ 39264 w 645924"/>
              <a:gd name="connsiteY19" fmla="*/ 1064121 h 1142651"/>
              <a:gd name="connsiteX20" fmla="*/ 606660 w 645924"/>
              <a:gd name="connsiteY20" fmla="*/ 851298 h 1142651"/>
              <a:gd name="connsiteX21" fmla="*/ 645924 w 645924"/>
              <a:gd name="connsiteY21" fmla="*/ 890563 h 1142651"/>
              <a:gd name="connsiteX22" fmla="*/ 606660 w 645924"/>
              <a:gd name="connsiteY22" fmla="*/ 929828 h 1142651"/>
              <a:gd name="connsiteX23" fmla="*/ 567396 w 645924"/>
              <a:gd name="connsiteY23" fmla="*/ 890563 h 1142651"/>
              <a:gd name="connsiteX24" fmla="*/ 606660 w 645924"/>
              <a:gd name="connsiteY24" fmla="*/ 851298 h 1142651"/>
              <a:gd name="connsiteX25" fmla="*/ 417527 w 645924"/>
              <a:gd name="connsiteY25" fmla="*/ 851298 h 1142651"/>
              <a:gd name="connsiteX26" fmla="*/ 456791 w 645924"/>
              <a:gd name="connsiteY26" fmla="*/ 890563 h 1142651"/>
              <a:gd name="connsiteX27" fmla="*/ 417527 w 645924"/>
              <a:gd name="connsiteY27" fmla="*/ 929828 h 1142651"/>
              <a:gd name="connsiteX28" fmla="*/ 378263 w 645924"/>
              <a:gd name="connsiteY28" fmla="*/ 890563 h 1142651"/>
              <a:gd name="connsiteX29" fmla="*/ 417527 w 645924"/>
              <a:gd name="connsiteY29" fmla="*/ 851298 h 1142651"/>
              <a:gd name="connsiteX30" fmla="*/ 228396 w 645924"/>
              <a:gd name="connsiteY30" fmla="*/ 851298 h 1142651"/>
              <a:gd name="connsiteX31" fmla="*/ 267660 w 645924"/>
              <a:gd name="connsiteY31" fmla="*/ 890563 h 1142651"/>
              <a:gd name="connsiteX32" fmla="*/ 228396 w 645924"/>
              <a:gd name="connsiteY32" fmla="*/ 929828 h 1142651"/>
              <a:gd name="connsiteX33" fmla="*/ 189132 w 645924"/>
              <a:gd name="connsiteY33" fmla="*/ 890563 h 1142651"/>
              <a:gd name="connsiteX34" fmla="*/ 228396 w 645924"/>
              <a:gd name="connsiteY34" fmla="*/ 851298 h 1142651"/>
              <a:gd name="connsiteX35" fmla="*/ 39264 w 645924"/>
              <a:gd name="connsiteY35" fmla="*/ 851298 h 1142651"/>
              <a:gd name="connsiteX36" fmla="*/ 78528 w 645924"/>
              <a:gd name="connsiteY36" fmla="*/ 890563 h 1142651"/>
              <a:gd name="connsiteX37" fmla="*/ 39264 w 645924"/>
              <a:gd name="connsiteY37" fmla="*/ 929828 h 1142651"/>
              <a:gd name="connsiteX38" fmla="*/ 0 w 645924"/>
              <a:gd name="connsiteY38" fmla="*/ 890563 h 1142651"/>
              <a:gd name="connsiteX39" fmla="*/ 39264 w 645924"/>
              <a:gd name="connsiteY39" fmla="*/ 851298 h 1142651"/>
              <a:gd name="connsiteX40" fmla="*/ 606660 w 645924"/>
              <a:gd name="connsiteY40" fmla="*/ 638473 h 1142651"/>
              <a:gd name="connsiteX41" fmla="*/ 645924 w 645924"/>
              <a:gd name="connsiteY41" fmla="*/ 677738 h 1142651"/>
              <a:gd name="connsiteX42" fmla="*/ 606660 w 645924"/>
              <a:gd name="connsiteY42" fmla="*/ 717003 h 1142651"/>
              <a:gd name="connsiteX43" fmla="*/ 567396 w 645924"/>
              <a:gd name="connsiteY43" fmla="*/ 677738 h 1142651"/>
              <a:gd name="connsiteX44" fmla="*/ 606660 w 645924"/>
              <a:gd name="connsiteY44" fmla="*/ 638473 h 1142651"/>
              <a:gd name="connsiteX45" fmla="*/ 417527 w 645924"/>
              <a:gd name="connsiteY45" fmla="*/ 638473 h 1142651"/>
              <a:gd name="connsiteX46" fmla="*/ 456791 w 645924"/>
              <a:gd name="connsiteY46" fmla="*/ 677738 h 1142651"/>
              <a:gd name="connsiteX47" fmla="*/ 417527 w 645924"/>
              <a:gd name="connsiteY47" fmla="*/ 717003 h 1142651"/>
              <a:gd name="connsiteX48" fmla="*/ 378263 w 645924"/>
              <a:gd name="connsiteY48" fmla="*/ 677738 h 1142651"/>
              <a:gd name="connsiteX49" fmla="*/ 417527 w 645924"/>
              <a:gd name="connsiteY49" fmla="*/ 638473 h 1142651"/>
              <a:gd name="connsiteX50" fmla="*/ 228396 w 645924"/>
              <a:gd name="connsiteY50" fmla="*/ 638473 h 1142651"/>
              <a:gd name="connsiteX51" fmla="*/ 267660 w 645924"/>
              <a:gd name="connsiteY51" fmla="*/ 677738 h 1142651"/>
              <a:gd name="connsiteX52" fmla="*/ 228396 w 645924"/>
              <a:gd name="connsiteY52" fmla="*/ 717003 h 1142651"/>
              <a:gd name="connsiteX53" fmla="*/ 189132 w 645924"/>
              <a:gd name="connsiteY53" fmla="*/ 677738 h 1142651"/>
              <a:gd name="connsiteX54" fmla="*/ 228396 w 645924"/>
              <a:gd name="connsiteY54" fmla="*/ 638473 h 1142651"/>
              <a:gd name="connsiteX55" fmla="*/ 39264 w 645924"/>
              <a:gd name="connsiteY55" fmla="*/ 638473 h 1142651"/>
              <a:gd name="connsiteX56" fmla="*/ 78528 w 645924"/>
              <a:gd name="connsiteY56" fmla="*/ 677738 h 1142651"/>
              <a:gd name="connsiteX57" fmla="*/ 39264 w 645924"/>
              <a:gd name="connsiteY57" fmla="*/ 717003 h 1142651"/>
              <a:gd name="connsiteX58" fmla="*/ 0 w 645924"/>
              <a:gd name="connsiteY58" fmla="*/ 677738 h 1142651"/>
              <a:gd name="connsiteX59" fmla="*/ 39264 w 645924"/>
              <a:gd name="connsiteY59" fmla="*/ 638473 h 1142651"/>
              <a:gd name="connsiteX60" fmla="*/ 606660 w 645924"/>
              <a:gd name="connsiteY60" fmla="*/ 425649 h 1142651"/>
              <a:gd name="connsiteX61" fmla="*/ 645924 w 645924"/>
              <a:gd name="connsiteY61" fmla="*/ 464914 h 1142651"/>
              <a:gd name="connsiteX62" fmla="*/ 606660 w 645924"/>
              <a:gd name="connsiteY62" fmla="*/ 504179 h 1142651"/>
              <a:gd name="connsiteX63" fmla="*/ 567396 w 645924"/>
              <a:gd name="connsiteY63" fmla="*/ 464914 h 1142651"/>
              <a:gd name="connsiteX64" fmla="*/ 606660 w 645924"/>
              <a:gd name="connsiteY64" fmla="*/ 425649 h 1142651"/>
              <a:gd name="connsiteX65" fmla="*/ 417527 w 645924"/>
              <a:gd name="connsiteY65" fmla="*/ 425649 h 1142651"/>
              <a:gd name="connsiteX66" fmla="*/ 456791 w 645924"/>
              <a:gd name="connsiteY66" fmla="*/ 464914 h 1142651"/>
              <a:gd name="connsiteX67" fmla="*/ 417527 w 645924"/>
              <a:gd name="connsiteY67" fmla="*/ 504179 h 1142651"/>
              <a:gd name="connsiteX68" fmla="*/ 378263 w 645924"/>
              <a:gd name="connsiteY68" fmla="*/ 464914 h 1142651"/>
              <a:gd name="connsiteX69" fmla="*/ 417527 w 645924"/>
              <a:gd name="connsiteY69" fmla="*/ 425649 h 1142651"/>
              <a:gd name="connsiteX70" fmla="*/ 228396 w 645924"/>
              <a:gd name="connsiteY70" fmla="*/ 425649 h 1142651"/>
              <a:gd name="connsiteX71" fmla="*/ 267660 w 645924"/>
              <a:gd name="connsiteY71" fmla="*/ 464914 h 1142651"/>
              <a:gd name="connsiteX72" fmla="*/ 228396 w 645924"/>
              <a:gd name="connsiteY72" fmla="*/ 504179 h 1142651"/>
              <a:gd name="connsiteX73" fmla="*/ 189132 w 645924"/>
              <a:gd name="connsiteY73" fmla="*/ 464914 h 1142651"/>
              <a:gd name="connsiteX74" fmla="*/ 228396 w 645924"/>
              <a:gd name="connsiteY74" fmla="*/ 425649 h 1142651"/>
              <a:gd name="connsiteX75" fmla="*/ 39264 w 645924"/>
              <a:gd name="connsiteY75" fmla="*/ 425649 h 1142651"/>
              <a:gd name="connsiteX76" fmla="*/ 78528 w 645924"/>
              <a:gd name="connsiteY76" fmla="*/ 464914 h 1142651"/>
              <a:gd name="connsiteX77" fmla="*/ 39264 w 645924"/>
              <a:gd name="connsiteY77" fmla="*/ 504179 h 1142651"/>
              <a:gd name="connsiteX78" fmla="*/ 0 w 645924"/>
              <a:gd name="connsiteY78" fmla="*/ 464914 h 1142651"/>
              <a:gd name="connsiteX79" fmla="*/ 39264 w 645924"/>
              <a:gd name="connsiteY79" fmla="*/ 425649 h 1142651"/>
              <a:gd name="connsiteX80" fmla="*/ 606660 w 645924"/>
              <a:gd name="connsiteY80" fmla="*/ 212824 h 1142651"/>
              <a:gd name="connsiteX81" fmla="*/ 645924 w 645924"/>
              <a:gd name="connsiteY81" fmla="*/ 252089 h 1142651"/>
              <a:gd name="connsiteX82" fmla="*/ 606660 w 645924"/>
              <a:gd name="connsiteY82" fmla="*/ 291354 h 1142651"/>
              <a:gd name="connsiteX83" fmla="*/ 567396 w 645924"/>
              <a:gd name="connsiteY83" fmla="*/ 252089 h 1142651"/>
              <a:gd name="connsiteX84" fmla="*/ 606660 w 645924"/>
              <a:gd name="connsiteY84" fmla="*/ 212824 h 1142651"/>
              <a:gd name="connsiteX85" fmla="*/ 417527 w 645924"/>
              <a:gd name="connsiteY85" fmla="*/ 212824 h 1142651"/>
              <a:gd name="connsiteX86" fmla="*/ 456791 w 645924"/>
              <a:gd name="connsiteY86" fmla="*/ 252089 h 1142651"/>
              <a:gd name="connsiteX87" fmla="*/ 417527 w 645924"/>
              <a:gd name="connsiteY87" fmla="*/ 291354 h 1142651"/>
              <a:gd name="connsiteX88" fmla="*/ 378263 w 645924"/>
              <a:gd name="connsiteY88" fmla="*/ 252089 h 1142651"/>
              <a:gd name="connsiteX89" fmla="*/ 417527 w 645924"/>
              <a:gd name="connsiteY89" fmla="*/ 212824 h 1142651"/>
              <a:gd name="connsiteX90" fmla="*/ 228396 w 645924"/>
              <a:gd name="connsiteY90" fmla="*/ 212824 h 1142651"/>
              <a:gd name="connsiteX91" fmla="*/ 267660 w 645924"/>
              <a:gd name="connsiteY91" fmla="*/ 252089 h 1142651"/>
              <a:gd name="connsiteX92" fmla="*/ 228396 w 645924"/>
              <a:gd name="connsiteY92" fmla="*/ 291354 h 1142651"/>
              <a:gd name="connsiteX93" fmla="*/ 189132 w 645924"/>
              <a:gd name="connsiteY93" fmla="*/ 252089 h 1142651"/>
              <a:gd name="connsiteX94" fmla="*/ 228396 w 645924"/>
              <a:gd name="connsiteY94" fmla="*/ 212824 h 1142651"/>
              <a:gd name="connsiteX95" fmla="*/ 39264 w 645924"/>
              <a:gd name="connsiteY95" fmla="*/ 212824 h 1142651"/>
              <a:gd name="connsiteX96" fmla="*/ 78528 w 645924"/>
              <a:gd name="connsiteY96" fmla="*/ 252089 h 1142651"/>
              <a:gd name="connsiteX97" fmla="*/ 39264 w 645924"/>
              <a:gd name="connsiteY97" fmla="*/ 291354 h 1142651"/>
              <a:gd name="connsiteX98" fmla="*/ 0 w 645924"/>
              <a:gd name="connsiteY98" fmla="*/ 252089 h 1142651"/>
              <a:gd name="connsiteX99" fmla="*/ 39264 w 645924"/>
              <a:gd name="connsiteY99" fmla="*/ 212824 h 1142651"/>
              <a:gd name="connsiteX100" fmla="*/ 606660 w 645924"/>
              <a:gd name="connsiteY100" fmla="*/ 0 h 1142651"/>
              <a:gd name="connsiteX101" fmla="*/ 645924 w 645924"/>
              <a:gd name="connsiteY101" fmla="*/ 39265 h 1142651"/>
              <a:gd name="connsiteX102" fmla="*/ 606660 w 645924"/>
              <a:gd name="connsiteY102" fmla="*/ 78530 h 1142651"/>
              <a:gd name="connsiteX103" fmla="*/ 567396 w 645924"/>
              <a:gd name="connsiteY103" fmla="*/ 39265 h 1142651"/>
              <a:gd name="connsiteX104" fmla="*/ 606660 w 645924"/>
              <a:gd name="connsiteY104" fmla="*/ 0 h 1142651"/>
              <a:gd name="connsiteX105" fmla="*/ 417527 w 645924"/>
              <a:gd name="connsiteY105" fmla="*/ 0 h 1142651"/>
              <a:gd name="connsiteX106" fmla="*/ 456791 w 645924"/>
              <a:gd name="connsiteY106" fmla="*/ 39265 h 1142651"/>
              <a:gd name="connsiteX107" fmla="*/ 417527 w 645924"/>
              <a:gd name="connsiteY107" fmla="*/ 78530 h 1142651"/>
              <a:gd name="connsiteX108" fmla="*/ 378263 w 645924"/>
              <a:gd name="connsiteY108" fmla="*/ 39265 h 1142651"/>
              <a:gd name="connsiteX109" fmla="*/ 417527 w 645924"/>
              <a:gd name="connsiteY109" fmla="*/ 0 h 1142651"/>
              <a:gd name="connsiteX110" fmla="*/ 228396 w 645924"/>
              <a:gd name="connsiteY110" fmla="*/ 0 h 1142651"/>
              <a:gd name="connsiteX111" fmla="*/ 267660 w 645924"/>
              <a:gd name="connsiteY111" fmla="*/ 39265 h 1142651"/>
              <a:gd name="connsiteX112" fmla="*/ 228396 w 645924"/>
              <a:gd name="connsiteY112" fmla="*/ 78530 h 1142651"/>
              <a:gd name="connsiteX113" fmla="*/ 189132 w 645924"/>
              <a:gd name="connsiteY113" fmla="*/ 39265 h 1142651"/>
              <a:gd name="connsiteX114" fmla="*/ 228396 w 645924"/>
              <a:gd name="connsiteY114" fmla="*/ 0 h 1142651"/>
              <a:gd name="connsiteX115" fmla="*/ 39264 w 645924"/>
              <a:gd name="connsiteY115" fmla="*/ 0 h 1142651"/>
              <a:gd name="connsiteX116" fmla="*/ 78528 w 645924"/>
              <a:gd name="connsiteY116" fmla="*/ 39265 h 1142651"/>
              <a:gd name="connsiteX117" fmla="*/ 39264 w 645924"/>
              <a:gd name="connsiteY117" fmla="*/ 78530 h 1142651"/>
              <a:gd name="connsiteX118" fmla="*/ 0 w 645924"/>
              <a:gd name="connsiteY118" fmla="*/ 39265 h 1142651"/>
              <a:gd name="connsiteX119" fmla="*/ 39264 w 645924"/>
              <a:gd name="connsiteY119" fmla="*/ 0 h 1142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645924" h="1142651">
                <a:moveTo>
                  <a:pt x="606660" y="1064121"/>
                </a:moveTo>
                <a:cubicBezTo>
                  <a:pt x="628345" y="1064121"/>
                  <a:pt x="645924" y="1081701"/>
                  <a:pt x="645924" y="1103386"/>
                </a:cubicBezTo>
                <a:cubicBezTo>
                  <a:pt x="645924" y="1125071"/>
                  <a:pt x="628345" y="1142651"/>
                  <a:pt x="606660" y="1142651"/>
                </a:cubicBezTo>
                <a:cubicBezTo>
                  <a:pt x="584975" y="1142651"/>
                  <a:pt x="567396" y="1125071"/>
                  <a:pt x="567396" y="1103386"/>
                </a:cubicBezTo>
                <a:cubicBezTo>
                  <a:pt x="567396" y="1081701"/>
                  <a:pt x="584975" y="1064121"/>
                  <a:pt x="606660" y="1064121"/>
                </a:cubicBezTo>
                <a:close/>
                <a:moveTo>
                  <a:pt x="417527" y="1064121"/>
                </a:moveTo>
                <a:cubicBezTo>
                  <a:pt x="439212" y="1064121"/>
                  <a:pt x="456791" y="1081701"/>
                  <a:pt x="456791" y="1103386"/>
                </a:cubicBezTo>
                <a:cubicBezTo>
                  <a:pt x="456791" y="1125071"/>
                  <a:pt x="439212" y="1142651"/>
                  <a:pt x="417527" y="1142651"/>
                </a:cubicBezTo>
                <a:cubicBezTo>
                  <a:pt x="395842" y="1142651"/>
                  <a:pt x="378263" y="1125071"/>
                  <a:pt x="378263" y="1103386"/>
                </a:cubicBezTo>
                <a:cubicBezTo>
                  <a:pt x="378263" y="1081701"/>
                  <a:pt x="395842" y="1064121"/>
                  <a:pt x="417527" y="1064121"/>
                </a:cubicBezTo>
                <a:close/>
                <a:moveTo>
                  <a:pt x="228396" y="1064121"/>
                </a:moveTo>
                <a:cubicBezTo>
                  <a:pt x="250081" y="1064121"/>
                  <a:pt x="267660" y="1081701"/>
                  <a:pt x="267660" y="1103386"/>
                </a:cubicBezTo>
                <a:cubicBezTo>
                  <a:pt x="267660" y="1125071"/>
                  <a:pt x="250081" y="1142651"/>
                  <a:pt x="228396" y="1142651"/>
                </a:cubicBezTo>
                <a:cubicBezTo>
                  <a:pt x="206711" y="1142651"/>
                  <a:pt x="189132" y="1125071"/>
                  <a:pt x="189132" y="1103386"/>
                </a:cubicBezTo>
                <a:cubicBezTo>
                  <a:pt x="189132" y="1081701"/>
                  <a:pt x="206711" y="1064121"/>
                  <a:pt x="228396" y="1064121"/>
                </a:cubicBezTo>
                <a:close/>
                <a:moveTo>
                  <a:pt x="39264" y="1064121"/>
                </a:moveTo>
                <a:cubicBezTo>
                  <a:pt x="60949" y="1064121"/>
                  <a:pt x="78528" y="1081701"/>
                  <a:pt x="78528" y="1103386"/>
                </a:cubicBezTo>
                <a:cubicBezTo>
                  <a:pt x="78528" y="1125071"/>
                  <a:pt x="60949" y="1142651"/>
                  <a:pt x="39264" y="1142651"/>
                </a:cubicBezTo>
                <a:cubicBezTo>
                  <a:pt x="17579" y="1142651"/>
                  <a:pt x="0" y="1125071"/>
                  <a:pt x="0" y="1103386"/>
                </a:cubicBezTo>
                <a:cubicBezTo>
                  <a:pt x="0" y="1081701"/>
                  <a:pt x="17579" y="1064121"/>
                  <a:pt x="39264" y="1064121"/>
                </a:cubicBezTo>
                <a:close/>
                <a:moveTo>
                  <a:pt x="606660" y="851298"/>
                </a:moveTo>
                <a:cubicBezTo>
                  <a:pt x="628345" y="851298"/>
                  <a:pt x="645924" y="868878"/>
                  <a:pt x="645924" y="890563"/>
                </a:cubicBezTo>
                <a:cubicBezTo>
                  <a:pt x="645924" y="912248"/>
                  <a:pt x="628345" y="929828"/>
                  <a:pt x="606660" y="929828"/>
                </a:cubicBezTo>
                <a:cubicBezTo>
                  <a:pt x="584975" y="929828"/>
                  <a:pt x="567396" y="912248"/>
                  <a:pt x="567396" y="890563"/>
                </a:cubicBezTo>
                <a:cubicBezTo>
                  <a:pt x="567396" y="868878"/>
                  <a:pt x="584975" y="851298"/>
                  <a:pt x="606660" y="851298"/>
                </a:cubicBezTo>
                <a:close/>
                <a:moveTo>
                  <a:pt x="417527" y="851298"/>
                </a:moveTo>
                <a:cubicBezTo>
                  <a:pt x="439212" y="851298"/>
                  <a:pt x="456791" y="868878"/>
                  <a:pt x="456791" y="890563"/>
                </a:cubicBezTo>
                <a:cubicBezTo>
                  <a:pt x="456791" y="912248"/>
                  <a:pt x="439212" y="929828"/>
                  <a:pt x="417527" y="929828"/>
                </a:cubicBezTo>
                <a:cubicBezTo>
                  <a:pt x="395842" y="929828"/>
                  <a:pt x="378263" y="912248"/>
                  <a:pt x="378263" y="890563"/>
                </a:cubicBezTo>
                <a:cubicBezTo>
                  <a:pt x="378263" y="868878"/>
                  <a:pt x="395842" y="851298"/>
                  <a:pt x="417527" y="851298"/>
                </a:cubicBezTo>
                <a:close/>
                <a:moveTo>
                  <a:pt x="228396" y="851298"/>
                </a:moveTo>
                <a:cubicBezTo>
                  <a:pt x="250081" y="851298"/>
                  <a:pt x="267660" y="868878"/>
                  <a:pt x="267660" y="890563"/>
                </a:cubicBezTo>
                <a:cubicBezTo>
                  <a:pt x="267660" y="912248"/>
                  <a:pt x="250081" y="929828"/>
                  <a:pt x="228396" y="929828"/>
                </a:cubicBezTo>
                <a:cubicBezTo>
                  <a:pt x="206711" y="929828"/>
                  <a:pt x="189132" y="912248"/>
                  <a:pt x="189132" y="890563"/>
                </a:cubicBezTo>
                <a:cubicBezTo>
                  <a:pt x="189132" y="868878"/>
                  <a:pt x="206711" y="851298"/>
                  <a:pt x="228396" y="851298"/>
                </a:cubicBezTo>
                <a:close/>
                <a:moveTo>
                  <a:pt x="39264" y="851298"/>
                </a:moveTo>
                <a:cubicBezTo>
                  <a:pt x="60949" y="851298"/>
                  <a:pt x="78528" y="868878"/>
                  <a:pt x="78528" y="890563"/>
                </a:cubicBezTo>
                <a:cubicBezTo>
                  <a:pt x="78528" y="912248"/>
                  <a:pt x="60949" y="929828"/>
                  <a:pt x="39264" y="929828"/>
                </a:cubicBezTo>
                <a:cubicBezTo>
                  <a:pt x="17579" y="929828"/>
                  <a:pt x="0" y="912248"/>
                  <a:pt x="0" y="890563"/>
                </a:cubicBezTo>
                <a:cubicBezTo>
                  <a:pt x="0" y="868878"/>
                  <a:pt x="17579" y="851298"/>
                  <a:pt x="39264" y="851298"/>
                </a:cubicBezTo>
                <a:close/>
                <a:moveTo>
                  <a:pt x="606660" y="638473"/>
                </a:moveTo>
                <a:cubicBezTo>
                  <a:pt x="628345" y="638473"/>
                  <a:pt x="645924" y="656053"/>
                  <a:pt x="645924" y="677738"/>
                </a:cubicBezTo>
                <a:cubicBezTo>
                  <a:pt x="645924" y="699423"/>
                  <a:pt x="628345" y="717003"/>
                  <a:pt x="606660" y="717003"/>
                </a:cubicBezTo>
                <a:cubicBezTo>
                  <a:pt x="584975" y="717003"/>
                  <a:pt x="567396" y="699423"/>
                  <a:pt x="567396" y="677738"/>
                </a:cubicBezTo>
                <a:cubicBezTo>
                  <a:pt x="567396" y="656053"/>
                  <a:pt x="584975" y="638473"/>
                  <a:pt x="606660" y="638473"/>
                </a:cubicBezTo>
                <a:close/>
                <a:moveTo>
                  <a:pt x="417527" y="638473"/>
                </a:moveTo>
                <a:cubicBezTo>
                  <a:pt x="439212" y="638473"/>
                  <a:pt x="456791" y="656053"/>
                  <a:pt x="456791" y="677738"/>
                </a:cubicBezTo>
                <a:cubicBezTo>
                  <a:pt x="456791" y="699423"/>
                  <a:pt x="439212" y="717003"/>
                  <a:pt x="417527" y="717003"/>
                </a:cubicBezTo>
                <a:cubicBezTo>
                  <a:pt x="395842" y="717003"/>
                  <a:pt x="378263" y="699423"/>
                  <a:pt x="378263" y="677738"/>
                </a:cubicBezTo>
                <a:cubicBezTo>
                  <a:pt x="378263" y="656053"/>
                  <a:pt x="395842" y="638473"/>
                  <a:pt x="417527" y="638473"/>
                </a:cubicBezTo>
                <a:close/>
                <a:moveTo>
                  <a:pt x="228396" y="638473"/>
                </a:moveTo>
                <a:cubicBezTo>
                  <a:pt x="250081" y="638473"/>
                  <a:pt x="267660" y="656053"/>
                  <a:pt x="267660" y="677738"/>
                </a:cubicBezTo>
                <a:cubicBezTo>
                  <a:pt x="267660" y="699423"/>
                  <a:pt x="250081" y="717003"/>
                  <a:pt x="228396" y="717003"/>
                </a:cubicBezTo>
                <a:cubicBezTo>
                  <a:pt x="206711" y="717003"/>
                  <a:pt x="189132" y="699423"/>
                  <a:pt x="189132" y="677738"/>
                </a:cubicBezTo>
                <a:cubicBezTo>
                  <a:pt x="189132" y="656053"/>
                  <a:pt x="206711" y="638473"/>
                  <a:pt x="228396" y="638473"/>
                </a:cubicBezTo>
                <a:close/>
                <a:moveTo>
                  <a:pt x="39264" y="638473"/>
                </a:moveTo>
                <a:cubicBezTo>
                  <a:pt x="60949" y="638473"/>
                  <a:pt x="78528" y="656053"/>
                  <a:pt x="78528" y="677738"/>
                </a:cubicBezTo>
                <a:cubicBezTo>
                  <a:pt x="78528" y="699423"/>
                  <a:pt x="60949" y="717003"/>
                  <a:pt x="39264" y="717003"/>
                </a:cubicBezTo>
                <a:cubicBezTo>
                  <a:pt x="17579" y="717003"/>
                  <a:pt x="0" y="699423"/>
                  <a:pt x="0" y="677738"/>
                </a:cubicBezTo>
                <a:cubicBezTo>
                  <a:pt x="0" y="656053"/>
                  <a:pt x="17579" y="638473"/>
                  <a:pt x="39264" y="638473"/>
                </a:cubicBezTo>
                <a:close/>
                <a:moveTo>
                  <a:pt x="606660" y="425649"/>
                </a:moveTo>
                <a:cubicBezTo>
                  <a:pt x="628345" y="425649"/>
                  <a:pt x="645924" y="443229"/>
                  <a:pt x="645924" y="464914"/>
                </a:cubicBezTo>
                <a:cubicBezTo>
                  <a:pt x="645924" y="486599"/>
                  <a:pt x="628345" y="504179"/>
                  <a:pt x="606660" y="504179"/>
                </a:cubicBezTo>
                <a:cubicBezTo>
                  <a:pt x="584975" y="504179"/>
                  <a:pt x="567396" y="486599"/>
                  <a:pt x="567396" y="464914"/>
                </a:cubicBezTo>
                <a:cubicBezTo>
                  <a:pt x="567396" y="443229"/>
                  <a:pt x="584975" y="425649"/>
                  <a:pt x="606660" y="425649"/>
                </a:cubicBezTo>
                <a:close/>
                <a:moveTo>
                  <a:pt x="417527" y="425649"/>
                </a:moveTo>
                <a:cubicBezTo>
                  <a:pt x="439212" y="425649"/>
                  <a:pt x="456791" y="443229"/>
                  <a:pt x="456791" y="464914"/>
                </a:cubicBezTo>
                <a:cubicBezTo>
                  <a:pt x="456791" y="486599"/>
                  <a:pt x="439212" y="504179"/>
                  <a:pt x="417527" y="504179"/>
                </a:cubicBezTo>
                <a:cubicBezTo>
                  <a:pt x="395842" y="504179"/>
                  <a:pt x="378263" y="486599"/>
                  <a:pt x="378263" y="464914"/>
                </a:cubicBezTo>
                <a:cubicBezTo>
                  <a:pt x="378263" y="443229"/>
                  <a:pt x="395842" y="425649"/>
                  <a:pt x="417527" y="425649"/>
                </a:cubicBezTo>
                <a:close/>
                <a:moveTo>
                  <a:pt x="228396" y="425649"/>
                </a:moveTo>
                <a:cubicBezTo>
                  <a:pt x="250081" y="425649"/>
                  <a:pt x="267660" y="443229"/>
                  <a:pt x="267660" y="464914"/>
                </a:cubicBezTo>
                <a:cubicBezTo>
                  <a:pt x="267660" y="486599"/>
                  <a:pt x="250081" y="504179"/>
                  <a:pt x="228396" y="504179"/>
                </a:cubicBezTo>
                <a:cubicBezTo>
                  <a:pt x="206711" y="504179"/>
                  <a:pt x="189132" y="486599"/>
                  <a:pt x="189132" y="464914"/>
                </a:cubicBezTo>
                <a:cubicBezTo>
                  <a:pt x="189132" y="443229"/>
                  <a:pt x="206711" y="425649"/>
                  <a:pt x="228396" y="425649"/>
                </a:cubicBezTo>
                <a:close/>
                <a:moveTo>
                  <a:pt x="39264" y="425649"/>
                </a:moveTo>
                <a:cubicBezTo>
                  <a:pt x="60949" y="425649"/>
                  <a:pt x="78528" y="443229"/>
                  <a:pt x="78528" y="464914"/>
                </a:cubicBezTo>
                <a:cubicBezTo>
                  <a:pt x="78528" y="486599"/>
                  <a:pt x="60949" y="504179"/>
                  <a:pt x="39264" y="504179"/>
                </a:cubicBezTo>
                <a:cubicBezTo>
                  <a:pt x="17579" y="504179"/>
                  <a:pt x="0" y="486599"/>
                  <a:pt x="0" y="464914"/>
                </a:cubicBezTo>
                <a:cubicBezTo>
                  <a:pt x="0" y="443229"/>
                  <a:pt x="17579" y="425649"/>
                  <a:pt x="39264" y="425649"/>
                </a:cubicBezTo>
                <a:close/>
                <a:moveTo>
                  <a:pt x="606660" y="212824"/>
                </a:moveTo>
                <a:cubicBezTo>
                  <a:pt x="628345" y="212824"/>
                  <a:pt x="645924" y="230404"/>
                  <a:pt x="645924" y="252089"/>
                </a:cubicBezTo>
                <a:cubicBezTo>
                  <a:pt x="645924" y="273774"/>
                  <a:pt x="628345" y="291354"/>
                  <a:pt x="606660" y="291354"/>
                </a:cubicBezTo>
                <a:cubicBezTo>
                  <a:pt x="584975" y="291354"/>
                  <a:pt x="567396" y="273774"/>
                  <a:pt x="567396" y="252089"/>
                </a:cubicBezTo>
                <a:cubicBezTo>
                  <a:pt x="567396" y="230404"/>
                  <a:pt x="584975" y="212824"/>
                  <a:pt x="606660" y="212824"/>
                </a:cubicBezTo>
                <a:close/>
                <a:moveTo>
                  <a:pt x="417527" y="212824"/>
                </a:moveTo>
                <a:cubicBezTo>
                  <a:pt x="439212" y="212824"/>
                  <a:pt x="456791" y="230404"/>
                  <a:pt x="456791" y="252089"/>
                </a:cubicBezTo>
                <a:cubicBezTo>
                  <a:pt x="456791" y="273774"/>
                  <a:pt x="439212" y="291354"/>
                  <a:pt x="417527" y="291354"/>
                </a:cubicBezTo>
                <a:cubicBezTo>
                  <a:pt x="395842" y="291354"/>
                  <a:pt x="378263" y="273774"/>
                  <a:pt x="378263" y="252089"/>
                </a:cubicBezTo>
                <a:cubicBezTo>
                  <a:pt x="378263" y="230404"/>
                  <a:pt x="395842" y="212824"/>
                  <a:pt x="417527" y="212824"/>
                </a:cubicBezTo>
                <a:close/>
                <a:moveTo>
                  <a:pt x="228396" y="212824"/>
                </a:moveTo>
                <a:cubicBezTo>
                  <a:pt x="250081" y="212824"/>
                  <a:pt x="267660" y="230404"/>
                  <a:pt x="267660" y="252089"/>
                </a:cubicBezTo>
                <a:cubicBezTo>
                  <a:pt x="267660" y="273774"/>
                  <a:pt x="250081" y="291354"/>
                  <a:pt x="228396" y="291354"/>
                </a:cubicBezTo>
                <a:cubicBezTo>
                  <a:pt x="206711" y="291354"/>
                  <a:pt x="189132" y="273774"/>
                  <a:pt x="189132" y="252089"/>
                </a:cubicBezTo>
                <a:cubicBezTo>
                  <a:pt x="189132" y="230404"/>
                  <a:pt x="206711" y="212824"/>
                  <a:pt x="228396" y="212824"/>
                </a:cubicBezTo>
                <a:close/>
                <a:moveTo>
                  <a:pt x="39264" y="212824"/>
                </a:moveTo>
                <a:cubicBezTo>
                  <a:pt x="60949" y="212824"/>
                  <a:pt x="78528" y="230404"/>
                  <a:pt x="78528" y="252089"/>
                </a:cubicBezTo>
                <a:cubicBezTo>
                  <a:pt x="78528" y="273774"/>
                  <a:pt x="60949" y="291354"/>
                  <a:pt x="39264" y="291354"/>
                </a:cubicBezTo>
                <a:cubicBezTo>
                  <a:pt x="17579" y="291354"/>
                  <a:pt x="0" y="273774"/>
                  <a:pt x="0" y="252089"/>
                </a:cubicBezTo>
                <a:cubicBezTo>
                  <a:pt x="0" y="230404"/>
                  <a:pt x="17579" y="212824"/>
                  <a:pt x="39264" y="212824"/>
                </a:cubicBezTo>
                <a:close/>
                <a:moveTo>
                  <a:pt x="606660" y="0"/>
                </a:moveTo>
                <a:cubicBezTo>
                  <a:pt x="628345" y="0"/>
                  <a:pt x="645924" y="17580"/>
                  <a:pt x="645924" y="39265"/>
                </a:cubicBezTo>
                <a:cubicBezTo>
                  <a:pt x="645924" y="60950"/>
                  <a:pt x="628345" y="78530"/>
                  <a:pt x="606660" y="78530"/>
                </a:cubicBezTo>
                <a:cubicBezTo>
                  <a:pt x="584975" y="78530"/>
                  <a:pt x="567396" y="60950"/>
                  <a:pt x="567396" y="39265"/>
                </a:cubicBezTo>
                <a:cubicBezTo>
                  <a:pt x="567396" y="17580"/>
                  <a:pt x="584975" y="0"/>
                  <a:pt x="606660" y="0"/>
                </a:cubicBezTo>
                <a:close/>
                <a:moveTo>
                  <a:pt x="417527" y="0"/>
                </a:moveTo>
                <a:cubicBezTo>
                  <a:pt x="439212" y="0"/>
                  <a:pt x="456791" y="17580"/>
                  <a:pt x="456791" y="39265"/>
                </a:cubicBezTo>
                <a:cubicBezTo>
                  <a:pt x="456791" y="60950"/>
                  <a:pt x="439212" y="78530"/>
                  <a:pt x="417527" y="78530"/>
                </a:cubicBezTo>
                <a:cubicBezTo>
                  <a:pt x="395842" y="78530"/>
                  <a:pt x="378263" y="60950"/>
                  <a:pt x="378263" y="39265"/>
                </a:cubicBezTo>
                <a:cubicBezTo>
                  <a:pt x="378263" y="17580"/>
                  <a:pt x="395842" y="0"/>
                  <a:pt x="417527" y="0"/>
                </a:cubicBezTo>
                <a:close/>
                <a:moveTo>
                  <a:pt x="228396" y="0"/>
                </a:moveTo>
                <a:cubicBezTo>
                  <a:pt x="250081" y="0"/>
                  <a:pt x="267660" y="17580"/>
                  <a:pt x="267660" y="39265"/>
                </a:cubicBezTo>
                <a:cubicBezTo>
                  <a:pt x="267660" y="60950"/>
                  <a:pt x="250081" y="78530"/>
                  <a:pt x="228396" y="78530"/>
                </a:cubicBezTo>
                <a:cubicBezTo>
                  <a:pt x="206711" y="78530"/>
                  <a:pt x="189132" y="60950"/>
                  <a:pt x="189132" y="39265"/>
                </a:cubicBezTo>
                <a:cubicBezTo>
                  <a:pt x="189132" y="17580"/>
                  <a:pt x="206711" y="0"/>
                  <a:pt x="228396" y="0"/>
                </a:cubicBezTo>
                <a:close/>
                <a:moveTo>
                  <a:pt x="39264" y="0"/>
                </a:moveTo>
                <a:cubicBezTo>
                  <a:pt x="60949" y="0"/>
                  <a:pt x="78528" y="17580"/>
                  <a:pt x="78528" y="39265"/>
                </a:cubicBezTo>
                <a:cubicBezTo>
                  <a:pt x="78528" y="60950"/>
                  <a:pt x="60949" y="78530"/>
                  <a:pt x="39264" y="78530"/>
                </a:cubicBezTo>
                <a:cubicBezTo>
                  <a:pt x="17579" y="78530"/>
                  <a:pt x="0" y="60950"/>
                  <a:pt x="0" y="39265"/>
                </a:cubicBezTo>
                <a:cubicBezTo>
                  <a:pt x="0" y="17580"/>
                  <a:pt x="17579" y="0"/>
                  <a:pt x="39264" y="0"/>
                </a:cubicBezTo>
                <a:close/>
              </a:path>
            </a:pathLst>
          </a:custGeom>
          <a:solidFill>
            <a:srgbClr val="FFFFFF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53" name="十字星 52"/>
          <p:cNvSpPr/>
          <p:nvPr userDrawn="1">
            <p:custDataLst>
              <p:tags r:id="rId20"/>
            </p:custDataLst>
          </p:nvPr>
        </p:nvSpPr>
        <p:spPr>
          <a:xfrm rot="660000">
            <a:off x="5558790" y="2687955"/>
            <a:ext cx="276225" cy="276225"/>
          </a:xfrm>
          <a:prstGeom prst="star4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55" name="直接连接符 54"/>
          <p:cNvCxnSpPr/>
          <p:nvPr userDrawn="1">
            <p:custDataLst>
              <p:tags r:id="rId21"/>
            </p:custDataLst>
          </p:nvPr>
        </p:nvCxnSpPr>
        <p:spPr>
          <a:xfrm>
            <a:off x="628650" y="4928711"/>
            <a:ext cx="2517934" cy="0"/>
          </a:xfrm>
          <a:prstGeom prst="line">
            <a:avLst/>
          </a:prstGeom>
          <a:ln>
            <a:solidFill>
              <a:schemeClr val="accent2">
                <a:alpha val="20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9" name="图片 8" descr="1"/>
          <p:cNvPicPr>
            <a:picLocks noChangeAspect="1"/>
          </p:cNvPicPr>
          <p:nvPr userDrawn="1">
            <p:custDataLst>
              <p:tags r:id="rId22"/>
            </p:custDataLst>
          </p:nvPr>
        </p:nvPicPr>
        <p:blipFill>
          <a:blip r:embed="rId23"/>
          <a:stretch>
            <a:fillRect/>
          </a:stretch>
        </p:blipFill>
        <p:spPr>
          <a:xfrm>
            <a:off x="6086951" y="1925479"/>
            <a:ext cx="1600676" cy="3571875"/>
          </a:xfrm>
          <a:prstGeom prst="rect">
            <a:avLst/>
          </a:prstGeom>
        </p:spPr>
      </p:pic>
      <p:sp>
        <p:nvSpPr>
          <p:cNvPr id="37" name="十字星 36"/>
          <p:cNvSpPr/>
          <p:nvPr userDrawn="1">
            <p:custDataLst>
              <p:tags r:id="rId24"/>
            </p:custDataLst>
          </p:nvPr>
        </p:nvSpPr>
        <p:spPr>
          <a:xfrm rot="660000">
            <a:off x="7582853" y="3740468"/>
            <a:ext cx="276225" cy="276225"/>
          </a:xfrm>
          <a:prstGeom prst="star4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 hasCustomPrompt="1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+mn-lt"/>
                <a:cs typeface="+mn-lt"/>
              </a:defRPr>
            </a:lvl1pPr>
            <a:lvl2pPr>
              <a:defRPr>
                <a:solidFill>
                  <a:schemeClr val="tx1"/>
                </a:solidFill>
                <a:latin typeface="+mn-lt"/>
              </a:defRPr>
            </a:lvl2pPr>
            <a:lvl3pPr>
              <a:defRPr>
                <a:solidFill>
                  <a:schemeClr val="tx1"/>
                </a:solidFill>
                <a:latin typeface="+mn-lt"/>
              </a:defRPr>
            </a:lvl3pPr>
            <a:lvl4pPr>
              <a:defRPr>
                <a:solidFill>
                  <a:schemeClr val="tx1"/>
                </a:solidFill>
                <a:latin typeface="+mn-lt"/>
              </a:defRPr>
            </a:lvl4pPr>
            <a:lvl5pPr>
              <a:defRPr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 dirty="0">
                <a:latin typeface="+mn-lt"/>
              </a:rPr>
              <a:t>Click to add text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en-US" smtClean="0"/>
            </a:fld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+mj-lt"/>
                <a:cs typeface="+mj-lt"/>
              </a:defRPr>
            </a:lvl1pPr>
          </a:lstStyle>
          <a:p>
            <a:r>
              <a:rPr lang="en-US">
                <a:latin typeface="+mj-lt"/>
              </a:rPr>
              <a:t>Click to add title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Catalo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>
            <p:custDataLst>
              <p:tags r:id="rId2"/>
            </p:custDataLst>
          </p:nvPr>
        </p:nvSpPr>
        <p:spPr>
          <a:xfrm>
            <a:off x="2858" y="857250"/>
            <a:ext cx="9141143" cy="514302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" name="任意多边形 15"/>
          <p:cNvSpPr/>
          <p:nvPr userDrawn="1">
            <p:custDataLst>
              <p:tags r:id="rId3"/>
            </p:custDataLst>
          </p:nvPr>
        </p:nvSpPr>
        <p:spPr>
          <a:xfrm>
            <a:off x="2557463" y="2618423"/>
            <a:ext cx="6586538" cy="3381851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3830" h="7102">
                <a:moveTo>
                  <a:pt x="13830" y="0"/>
                </a:moveTo>
                <a:lnTo>
                  <a:pt x="13830" y="7102"/>
                </a:lnTo>
                <a:lnTo>
                  <a:pt x="0" y="7102"/>
                </a:lnTo>
                <a:lnTo>
                  <a:pt x="28" y="7098"/>
                </a:lnTo>
                <a:cubicBezTo>
                  <a:pt x="1534" y="6888"/>
                  <a:pt x="3145" y="6504"/>
                  <a:pt x="4784" y="5939"/>
                </a:cubicBezTo>
                <a:cubicBezTo>
                  <a:pt x="9005" y="4486"/>
                  <a:pt x="12346" y="2202"/>
                  <a:pt x="13829" y="2"/>
                </a:cubicBezTo>
                <a:lnTo>
                  <a:pt x="13830" y="0"/>
                </a:lnTo>
                <a:close/>
              </a:path>
            </a:pathLst>
          </a:custGeom>
          <a:gradFill>
            <a:gsLst>
              <a:gs pos="2000">
                <a:schemeClr val="accent2">
                  <a:lumMod val="40000"/>
                  <a:lumOff val="60000"/>
                </a:schemeClr>
              </a:gs>
              <a:gs pos="100000">
                <a:schemeClr val="accent3">
                  <a:lumMod val="20000"/>
                  <a:lumOff val="80000"/>
                </a:schemeClr>
              </a:gs>
            </a:gsLst>
            <a:lin ang="1404000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</a:defRPr>
            </a:lvl9pPr>
          </a:lstStyle>
          <a:p>
            <a:pPr algn="ctr"/>
            <a:endParaRPr lang="en-US" sz="135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en-US" smtClean="0"/>
            </a:fld>
            <a:endParaRPr lang="en-US"/>
          </a:p>
        </p:txBody>
      </p:sp>
      <p:sp>
        <p:nvSpPr>
          <p:cNvPr id="60" name="矩形 59"/>
          <p:cNvSpPr/>
          <p:nvPr userDrawn="1">
            <p:custDataLst>
              <p:tags r:id="rId7"/>
            </p:custDataLst>
          </p:nvPr>
        </p:nvSpPr>
        <p:spPr>
          <a:xfrm>
            <a:off x="476" y="5898833"/>
            <a:ext cx="9143524" cy="101441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>
                  <a:lumMod val="20000"/>
                  <a:lumOff val="8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5" name="圆角矩形 14"/>
          <p:cNvSpPr/>
          <p:nvPr userDrawn="1">
            <p:custDataLst>
              <p:tags r:id="rId8"/>
            </p:custDataLst>
          </p:nvPr>
        </p:nvSpPr>
        <p:spPr>
          <a:xfrm>
            <a:off x="407670" y="1514475"/>
            <a:ext cx="8331518" cy="4124325"/>
          </a:xfrm>
          <a:prstGeom prst="roundRect">
            <a:avLst>
              <a:gd name="adj" fmla="val 3150"/>
            </a:avLst>
          </a:prstGeom>
          <a:gradFill>
            <a:gsLst>
              <a:gs pos="0">
                <a:srgbClr val="FFFFFF"/>
              </a:gs>
              <a:gs pos="100000">
                <a:schemeClr val="accent2">
                  <a:lumMod val="40000"/>
                  <a:lumOff val="6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9" name="圆角矩形 28"/>
          <p:cNvSpPr/>
          <p:nvPr userDrawn="1">
            <p:custDataLst>
              <p:tags r:id="rId9"/>
            </p:custDataLst>
          </p:nvPr>
        </p:nvSpPr>
        <p:spPr>
          <a:xfrm>
            <a:off x="408146" y="1231583"/>
            <a:ext cx="8331041" cy="784384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0"/>
            </p:custDataLst>
          </p:nvPr>
        </p:nvSpPr>
        <p:spPr>
          <a:xfrm>
            <a:off x="1341596" y="1231583"/>
            <a:ext cx="5694521" cy="784384"/>
          </a:xfrm>
        </p:spPr>
        <p:txBody>
          <a:bodyPr wrap="square" anchor="ctr" anchorCtr="0">
            <a:normAutofit/>
          </a:bodyPr>
          <a:lstStyle>
            <a:lvl1pPr>
              <a:defRPr sz="4050">
                <a:solidFill>
                  <a:schemeClr val="accent2"/>
                </a:solidFill>
                <a:latin typeface="+mj-lt"/>
              </a:defRPr>
            </a:lvl1pPr>
          </a:lstStyle>
          <a:p>
            <a:r>
              <a:rPr lang="en-US" dirty="0">
                <a:latin typeface="+mj-lt"/>
              </a:rPr>
              <a:t>Click to add title</a:t>
            </a:r>
            <a:endParaRPr lang="en-US" dirty="0"/>
          </a:p>
        </p:txBody>
      </p:sp>
      <p:cxnSp>
        <p:nvCxnSpPr>
          <p:cNvPr id="27" name="直接连接符 26"/>
          <p:cNvCxnSpPr/>
          <p:nvPr userDrawn="1">
            <p:custDataLst>
              <p:tags r:id="rId11"/>
            </p:custDataLst>
          </p:nvPr>
        </p:nvCxnSpPr>
        <p:spPr>
          <a:xfrm flipH="1">
            <a:off x="731044" y="1559719"/>
            <a:ext cx="382429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 userDrawn="1">
            <p:custDataLst>
              <p:tags r:id="rId12"/>
            </p:custDataLst>
          </p:nvPr>
        </p:nvCxnSpPr>
        <p:spPr>
          <a:xfrm flipH="1">
            <a:off x="731044" y="1655921"/>
            <a:ext cx="238601" cy="0"/>
          </a:xfrm>
          <a:prstGeom prst="line">
            <a:avLst/>
          </a:prstGeom>
          <a:ln w="127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 userDrawn="1">
            <p:custDataLst>
              <p:tags r:id="rId13"/>
            </p:custDataLst>
          </p:nvPr>
        </p:nvCxnSpPr>
        <p:spPr>
          <a:xfrm flipH="1">
            <a:off x="7970996" y="1559719"/>
            <a:ext cx="382429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 userDrawn="1">
            <p:custDataLst>
              <p:tags r:id="rId14"/>
            </p:custDataLst>
          </p:nvPr>
        </p:nvCxnSpPr>
        <p:spPr>
          <a:xfrm flipH="1">
            <a:off x="8114824" y="1655921"/>
            <a:ext cx="238601" cy="0"/>
          </a:xfrm>
          <a:prstGeom prst="line">
            <a:avLst/>
          </a:prstGeom>
          <a:ln w="127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 userDrawn="1">
            <p:custDataLst>
              <p:tags r:id="rId2"/>
            </p:custDataLst>
          </p:nvPr>
        </p:nvSpPr>
        <p:spPr>
          <a:xfrm>
            <a:off x="2858" y="857250"/>
            <a:ext cx="9141143" cy="514302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8" name="任意多边形 57"/>
          <p:cNvSpPr/>
          <p:nvPr userDrawn="1">
            <p:custDataLst>
              <p:tags r:id="rId3"/>
            </p:custDataLst>
          </p:nvPr>
        </p:nvSpPr>
        <p:spPr>
          <a:xfrm flipH="1">
            <a:off x="9525" y="2618423"/>
            <a:ext cx="5824061" cy="3381851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3830" h="7102">
                <a:moveTo>
                  <a:pt x="13830" y="0"/>
                </a:moveTo>
                <a:lnTo>
                  <a:pt x="13830" y="7102"/>
                </a:lnTo>
                <a:lnTo>
                  <a:pt x="0" y="7102"/>
                </a:lnTo>
                <a:lnTo>
                  <a:pt x="28" y="7098"/>
                </a:lnTo>
                <a:cubicBezTo>
                  <a:pt x="1534" y="6888"/>
                  <a:pt x="3145" y="6504"/>
                  <a:pt x="4784" y="5939"/>
                </a:cubicBezTo>
                <a:cubicBezTo>
                  <a:pt x="9005" y="4486"/>
                  <a:pt x="12346" y="2202"/>
                  <a:pt x="13829" y="2"/>
                </a:cubicBezTo>
                <a:lnTo>
                  <a:pt x="13830" y="0"/>
                </a:lnTo>
                <a:close/>
              </a:path>
            </a:pathLst>
          </a:custGeom>
          <a:gradFill>
            <a:gsLst>
              <a:gs pos="2000">
                <a:schemeClr val="bg1"/>
              </a:gs>
              <a:gs pos="100000">
                <a:schemeClr val="bg2"/>
              </a:gs>
            </a:gsLst>
            <a:lin ang="1404000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</a:defRPr>
            </a:lvl9pPr>
          </a:lstStyle>
          <a:p>
            <a:pPr algn="ctr"/>
            <a:endParaRPr 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3542824" y="2727484"/>
            <a:ext cx="5080159" cy="1533049"/>
          </a:xfrm>
        </p:spPr>
        <p:txBody>
          <a:bodyPr wrap="square" anchor="t" anchorCtr="0">
            <a:normAutofit/>
          </a:bodyPr>
          <a:lstStyle>
            <a:lvl1pPr algn="r">
              <a:defRPr sz="3600">
                <a:solidFill>
                  <a:schemeClr val="accent2"/>
                </a:solidFill>
                <a:latin typeface="+mj-lt"/>
              </a:defRPr>
            </a:lvl1pPr>
          </a:lstStyle>
          <a:p>
            <a:r>
              <a:rPr lang="en-US" dirty="0">
                <a:latin typeface="+mj-lt"/>
              </a:rPr>
              <a:t>Click to add title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5"/>
            </p:custDataLst>
          </p:nvPr>
        </p:nvSpPr>
        <p:spPr>
          <a:xfrm>
            <a:off x="4393883" y="4309586"/>
            <a:ext cx="4194334" cy="461963"/>
          </a:xfrm>
        </p:spPr>
        <p:txBody>
          <a:bodyPr wrap="square">
            <a:normAutofit/>
          </a:bodyPr>
          <a:lstStyle>
            <a:lvl1pPr marL="0" indent="0" algn="r">
              <a:buNone/>
              <a:defRPr sz="1500">
                <a:solidFill>
                  <a:schemeClr val="tx1"/>
                </a:solidFill>
                <a:latin typeface="+mj-lt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  <a:latin typeface="+mj-lt"/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  <a:latin typeface="+mj-lt"/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  <a:latin typeface="+mj-lt"/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  <a:latin typeface="+mj-lt"/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  <a:latin typeface="+mj-lt"/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  <a:latin typeface="+mj-lt"/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  <a:latin typeface="+mj-lt"/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  <a:latin typeface="+mj-lt"/>
              </a:defRPr>
            </a:lvl9pPr>
          </a:lstStyle>
          <a:p>
            <a:pPr lvl="0"/>
            <a:r>
              <a:rPr lang="en-US" dirty="0">
                <a:latin typeface="+mj-lt"/>
              </a:rPr>
              <a:t>Click to add text</a:t>
            </a:r>
            <a:endParaRPr lang="en-US" dirty="0"/>
          </a:p>
        </p:txBody>
      </p:sp>
      <p:sp>
        <p:nvSpPr>
          <p:cNvPr id="8" name="节编号 3"/>
          <p:cNvSpPr>
            <a:spLocks noGrp="1"/>
          </p:cNvSpPr>
          <p:nvPr>
            <p:ph type="body" sz="quarter" idx="13" hasCustomPrompt="1"/>
            <p:custDataLst>
              <p:tags r:id="rId6"/>
            </p:custDataLst>
          </p:nvPr>
        </p:nvSpPr>
        <p:spPr>
          <a:xfrm>
            <a:off x="4393406" y="1850708"/>
            <a:ext cx="4192429" cy="843439"/>
          </a:xfrm>
        </p:spPr>
        <p:txBody>
          <a:bodyPr wrap="none" anchor="b" anchorCtr="0">
            <a:normAutofit/>
          </a:bodyPr>
          <a:lstStyle>
            <a:lvl1pPr marL="0" indent="0" algn="r">
              <a:buNone/>
              <a:defRPr sz="4050" b="1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>
                <a:latin typeface="+mn-lt"/>
              </a:rPr>
              <a:t>Click to add text</a:t>
            </a:r>
            <a:endParaRPr lang="en-US" dirty="0"/>
          </a:p>
        </p:txBody>
      </p:sp>
      <p:sp>
        <p:nvSpPr>
          <p:cNvPr id="4" name="日期占位符 4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6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en-US" smtClean="0"/>
            </a:fld>
            <a:endParaRPr lang="en-US"/>
          </a:p>
        </p:txBody>
      </p:sp>
      <p:sp>
        <p:nvSpPr>
          <p:cNvPr id="29" name="圆角矩形 28"/>
          <p:cNvSpPr/>
          <p:nvPr userDrawn="1">
            <p:custDataLst>
              <p:tags r:id="rId10"/>
            </p:custDataLst>
          </p:nvPr>
        </p:nvSpPr>
        <p:spPr>
          <a:xfrm>
            <a:off x="408146" y="1112044"/>
            <a:ext cx="8331041" cy="501968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27" name="直接连接符 26"/>
          <p:cNvCxnSpPr/>
          <p:nvPr userDrawn="1">
            <p:custDataLst>
              <p:tags r:id="rId11"/>
            </p:custDataLst>
          </p:nvPr>
        </p:nvCxnSpPr>
        <p:spPr>
          <a:xfrm flipH="1">
            <a:off x="619601" y="1327785"/>
            <a:ext cx="382429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 userDrawn="1">
            <p:custDataLst>
              <p:tags r:id="rId12"/>
            </p:custDataLst>
          </p:nvPr>
        </p:nvCxnSpPr>
        <p:spPr>
          <a:xfrm flipH="1">
            <a:off x="619601" y="1423988"/>
            <a:ext cx="238601" cy="0"/>
          </a:xfrm>
          <a:prstGeom prst="line">
            <a:avLst/>
          </a:prstGeom>
          <a:ln w="127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 userDrawn="1">
            <p:custDataLst>
              <p:tags r:id="rId13"/>
            </p:custDataLst>
          </p:nvPr>
        </p:nvCxnSpPr>
        <p:spPr>
          <a:xfrm>
            <a:off x="1453991" y="1357313"/>
            <a:ext cx="6138386" cy="0"/>
          </a:xfrm>
          <a:prstGeom prst="line">
            <a:avLst/>
          </a:prstGeom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 userDrawn="1">
            <p:custDataLst>
              <p:tags r:id="rId14"/>
            </p:custDataLst>
          </p:nvPr>
        </p:nvCxnSpPr>
        <p:spPr>
          <a:xfrm flipH="1">
            <a:off x="8082439" y="1327785"/>
            <a:ext cx="382429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>
            <p:custDataLst>
              <p:tags r:id="rId15"/>
            </p:custDataLst>
          </p:nvPr>
        </p:nvCxnSpPr>
        <p:spPr>
          <a:xfrm flipH="1">
            <a:off x="8226266" y="1423988"/>
            <a:ext cx="238601" cy="0"/>
          </a:xfrm>
          <a:prstGeom prst="line">
            <a:avLst/>
          </a:prstGeom>
          <a:ln w="127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/>
          <p:cNvSpPr/>
          <p:nvPr userDrawn="1">
            <p:custDataLst>
              <p:tags r:id="rId16"/>
            </p:custDataLst>
          </p:nvPr>
        </p:nvSpPr>
        <p:spPr>
          <a:xfrm>
            <a:off x="715328" y="2068830"/>
            <a:ext cx="3366135" cy="3366135"/>
          </a:xfrm>
          <a:prstGeom prst="ellipse">
            <a:avLst/>
          </a:prstGeom>
          <a:gradFill>
            <a:gsLst>
              <a:gs pos="49000">
                <a:schemeClr val="accent3">
                  <a:lumMod val="60000"/>
                  <a:lumOff val="40000"/>
                  <a:alpha val="0"/>
                </a:schemeClr>
              </a:gs>
              <a:gs pos="100000">
                <a:srgbClr val="FFFFFF"/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2" name="椭圆 41"/>
          <p:cNvSpPr/>
          <p:nvPr userDrawn="1">
            <p:custDataLst>
              <p:tags r:id="rId17"/>
            </p:custDataLst>
          </p:nvPr>
        </p:nvSpPr>
        <p:spPr>
          <a:xfrm>
            <a:off x="1036796" y="2695099"/>
            <a:ext cx="2406491" cy="2406491"/>
          </a:xfrm>
          <a:prstGeom prst="ellipse">
            <a:avLst/>
          </a:prstGeom>
          <a:gradFill>
            <a:gsLst>
              <a:gs pos="0">
                <a:schemeClr val="accent5"/>
              </a:gs>
              <a:gs pos="100000">
                <a:schemeClr val="accent3">
                  <a:lumMod val="20000"/>
                  <a:lumOff val="80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4" name="任意多边形: 形状 22"/>
          <p:cNvSpPr/>
          <p:nvPr userDrawn="1">
            <p:custDataLst>
              <p:tags r:id="rId18"/>
            </p:custDataLst>
          </p:nvPr>
        </p:nvSpPr>
        <p:spPr>
          <a:xfrm>
            <a:off x="1260212" y="3515000"/>
            <a:ext cx="484443" cy="856988"/>
          </a:xfrm>
          <a:custGeom>
            <a:avLst/>
            <a:gdLst>
              <a:gd name="connsiteX0" fmla="*/ 606660 w 645924"/>
              <a:gd name="connsiteY0" fmla="*/ 1064121 h 1142651"/>
              <a:gd name="connsiteX1" fmla="*/ 645924 w 645924"/>
              <a:gd name="connsiteY1" fmla="*/ 1103386 h 1142651"/>
              <a:gd name="connsiteX2" fmla="*/ 606660 w 645924"/>
              <a:gd name="connsiteY2" fmla="*/ 1142651 h 1142651"/>
              <a:gd name="connsiteX3" fmla="*/ 567396 w 645924"/>
              <a:gd name="connsiteY3" fmla="*/ 1103386 h 1142651"/>
              <a:gd name="connsiteX4" fmla="*/ 606660 w 645924"/>
              <a:gd name="connsiteY4" fmla="*/ 1064121 h 1142651"/>
              <a:gd name="connsiteX5" fmla="*/ 417527 w 645924"/>
              <a:gd name="connsiteY5" fmla="*/ 1064121 h 1142651"/>
              <a:gd name="connsiteX6" fmla="*/ 456791 w 645924"/>
              <a:gd name="connsiteY6" fmla="*/ 1103386 h 1142651"/>
              <a:gd name="connsiteX7" fmla="*/ 417527 w 645924"/>
              <a:gd name="connsiteY7" fmla="*/ 1142651 h 1142651"/>
              <a:gd name="connsiteX8" fmla="*/ 378263 w 645924"/>
              <a:gd name="connsiteY8" fmla="*/ 1103386 h 1142651"/>
              <a:gd name="connsiteX9" fmla="*/ 417527 w 645924"/>
              <a:gd name="connsiteY9" fmla="*/ 1064121 h 1142651"/>
              <a:gd name="connsiteX10" fmla="*/ 228396 w 645924"/>
              <a:gd name="connsiteY10" fmla="*/ 1064121 h 1142651"/>
              <a:gd name="connsiteX11" fmla="*/ 267660 w 645924"/>
              <a:gd name="connsiteY11" fmla="*/ 1103386 h 1142651"/>
              <a:gd name="connsiteX12" fmla="*/ 228396 w 645924"/>
              <a:gd name="connsiteY12" fmla="*/ 1142651 h 1142651"/>
              <a:gd name="connsiteX13" fmla="*/ 189132 w 645924"/>
              <a:gd name="connsiteY13" fmla="*/ 1103386 h 1142651"/>
              <a:gd name="connsiteX14" fmla="*/ 228396 w 645924"/>
              <a:gd name="connsiteY14" fmla="*/ 1064121 h 1142651"/>
              <a:gd name="connsiteX15" fmla="*/ 39264 w 645924"/>
              <a:gd name="connsiteY15" fmla="*/ 1064121 h 1142651"/>
              <a:gd name="connsiteX16" fmla="*/ 78528 w 645924"/>
              <a:gd name="connsiteY16" fmla="*/ 1103386 h 1142651"/>
              <a:gd name="connsiteX17" fmla="*/ 39264 w 645924"/>
              <a:gd name="connsiteY17" fmla="*/ 1142651 h 1142651"/>
              <a:gd name="connsiteX18" fmla="*/ 0 w 645924"/>
              <a:gd name="connsiteY18" fmla="*/ 1103386 h 1142651"/>
              <a:gd name="connsiteX19" fmla="*/ 39264 w 645924"/>
              <a:gd name="connsiteY19" fmla="*/ 1064121 h 1142651"/>
              <a:gd name="connsiteX20" fmla="*/ 606660 w 645924"/>
              <a:gd name="connsiteY20" fmla="*/ 851298 h 1142651"/>
              <a:gd name="connsiteX21" fmla="*/ 645924 w 645924"/>
              <a:gd name="connsiteY21" fmla="*/ 890563 h 1142651"/>
              <a:gd name="connsiteX22" fmla="*/ 606660 w 645924"/>
              <a:gd name="connsiteY22" fmla="*/ 929828 h 1142651"/>
              <a:gd name="connsiteX23" fmla="*/ 567396 w 645924"/>
              <a:gd name="connsiteY23" fmla="*/ 890563 h 1142651"/>
              <a:gd name="connsiteX24" fmla="*/ 606660 w 645924"/>
              <a:gd name="connsiteY24" fmla="*/ 851298 h 1142651"/>
              <a:gd name="connsiteX25" fmla="*/ 417527 w 645924"/>
              <a:gd name="connsiteY25" fmla="*/ 851298 h 1142651"/>
              <a:gd name="connsiteX26" fmla="*/ 456791 w 645924"/>
              <a:gd name="connsiteY26" fmla="*/ 890563 h 1142651"/>
              <a:gd name="connsiteX27" fmla="*/ 417527 w 645924"/>
              <a:gd name="connsiteY27" fmla="*/ 929828 h 1142651"/>
              <a:gd name="connsiteX28" fmla="*/ 378263 w 645924"/>
              <a:gd name="connsiteY28" fmla="*/ 890563 h 1142651"/>
              <a:gd name="connsiteX29" fmla="*/ 417527 w 645924"/>
              <a:gd name="connsiteY29" fmla="*/ 851298 h 1142651"/>
              <a:gd name="connsiteX30" fmla="*/ 228396 w 645924"/>
              <a:gd name="connsiteY30" fmla="*/ 851298 h 1142651"/>
              <a:gd name="connsiteX31" fmla="*/ 267660 w 645924"/>
              <a:gd name="connsiteY31" fmla="*/ 890563 h 1142651"/>
              <a:gd name="connsiteX32" fmla="*/ 228396 w 645924"/>
              <a:gd name="connsiteY32" fmla="*/ 929828 h 1142651"/>
              <a:gd name="connsiteX33" fmla="*/ 189132 w 645924"/>
              <a:gd name="connsiteY33" fmla="*/ 890563 h 1142651"/>
              <a:gd name="connsiteX34" fmla="*/ 228396 w 645924"/>
              <a:gd name="connsiteY34" fmla="*/ 851298 h 1142651"/>
              <a:gd name="connsiteX35" fmla="*/ 39264 w 645924"/>
              <a:gd name="connsiteY35" fmla="*/ 851298 h 1142651"/>
              <a:gd name="connsiteX36" fmla="*/ 78528 w 645924"/>
              <a:gd name="connsiteY36" fmla="*/ 890563 h 1142651"/>
              <a:gd name="connsiteX37" fmla="*/ 39264 w 645924"/>
              <a:gd name="connsiteY37" fmla="*/ 929828 h 1142651"/>
              <a:gd name="connsiteX38" fmla="*/ 0 w 645924"/>
              <a:gd name="connsiteY38" fmla="*/ 890563 h 1142651"/>
              <a:gd name="connsiteX39" fmla="*/ 39264 w 645924"/>
              <a:gd name="connsiteY39" fmla="*/ 851298 h 1142651"/>
              <a:gd name="connsiteX40" fmla="*/ 606660 w 645924"/>
              <a:gd name="connsiteY40" fmla="*/ 638473 h 1142651"/>
              <a:gd name="connsiteX41" fmla="*/ 645924 w 645924"/>
              <a:gd name="connsiteY41" fmla="*/ 677738 h 1142651"/>
              <a:gd name="connsiteX42" fmla="*/ 606660 w 645924"/>
              <a:gd name="connsiteY42" fmla="*/ 717003 h 1142651"/>
              <a:gd name="connsiteX43" fmla="*/ 567396 w 645924"/>
              <a:gd name="connsiteY43" fmla="*/ 677738 h 1142651"/>
              <a:gd name="connsiteX44" fmla="*/ 606660 w 645924"/>
              <a:gd name="connsiteY44" fmla="*/ 638473 h 1142651"/>
              <a:gd name="connsiteX45" fmla="*/ 417527 w 645924"/>
              <a:gd name="connsiteY45" fmla="*/ 638473 h 1142651"/>
              <a:gd name="connsiteX46" fmla="*/ 456791 w 645924"/>
              <a:gd name="connsiteY46" fmla="*/ 677738 h 1142651"/>
              <a:gd name="connsiteX47" fmla="*/ 417527 w 645924"/>
              <a:gd name="connsiteY47" fmla="*/ 717003 h 1142651"/>
              <a:gd name="connsiteX48" fmla="*/ 378263 w 645924"/>
              <a:gd name="connsiteY48" fmla="*/ 677738 h 1142651"/>
              <a:gd name="connsiteX49" fmla="*/ 417527 w 645924"/>
              <a:gd name="connsiteY49" fmla="*/ 638473 h 1142651"/>
              <a:gd name="connsiteX50" fmla="*/ 228396 w 645924"/>
              <a:gd name="connsiteY50" fmla="*/ 638473 h 1142651"/>
              <a:gd name="connsiteX51" fmla="*/ 267660 w 645924"/>
              <a:gd name="connsiteY51" fmla="*/ 677738 h 1142651"/>
              <a:gd name="connsiteX52" fmla="*/ 228396 w 645924"/>
              <a:gd name="connsiteY52" fmla="*/ 717003 h 1142651"/>
              <a:gd name="connsiteX53" fmla="*/ 189132 w 645924"/>
              <a:gd name="connsiteY53" fmla="*/ 677738 h 1142651"/>
              <a:gd name="connsiteX54" fmla="*/ 228396 w 645924"/>
              <a:gd name="connsiteY54" fmla="*/ 638473 h 1142651"/>
              <a:gd name="connsiteX55" fmla="*/ 39264 w 645924"/>
              <a:gd name="connsiteY55" fmla="*/ 638473 h 1142651"/>
              <a:gd name="connsiteX56" fmla="*/ 78528 w 645924"/>
              <a:gd name="connsiteY56" fmla="*/ 677738 h 1142651"/>
              <a:gd name="connsiteX57" fmla="*/ 39264 w 645924"/>
              <a:gd name="connsiteY57" fmla="*/ 717003 h 1142651"/>
              <a:gd name="connsiteX58" fmla="*/ 0 w 645924"/>
              <a:gd name="connsiteY58" fmla="*/ 677738 h 1142651"/>
              <a:gd name="connsiteX59" fmla="*/ 39264 w 645924"/>
              <a:gd name="connsiteY59" fmla="*/ 638473 h 1142651"/>
              <a:gd name="connsiteX60" fmla="*/ 606660 w 645924"/>
              <a:gd name="connsiteY60" fmla="*/ 425649 h 1142651"/>
              <a:gd name="connsiteX61" fmla="*/ 645924 w 645924"/>
              <a:gd name="connsiteY61" fmla="*/ 464914 h 1142651"/>
              <a:gd name="connsiteX62" fmla="*/ 606660 w 645924"/>
              <a:gd name="connsiteY62" fmla="*/ 504179 h 1142651"/>
              <a:gd name="connsiteX63" fmla="*/ 567396 w 645924"/>
              <a:gd name="connsiteY63" fmla="*/ 464914 h 1142651"/>
              <a:gd name="connsiteX64" fmla="*/ 606660 w 645924"/>
              <a:gd name="connsiteY64" fmla="*/ 425649 h 1142651"/>
              <a:gd name="connsiteX65" fmla="*/ 417527 w 645924"/>
              <a:gd name="connsiteY65" fmla="*/ 425649 h 1142651"/>
              <a:gd name="connsiteX66" fmla="*/ 456791 w 645924"/>
              <a:gd name="connsiteY66" fmla="*/ 464914 h 1142651"/>
              <a:gd name="connsiteX67" fmla="*/ 417527 w 645924"/>
              <a:gd name="connsiteY67" fmla="*/ 504179 h 1142651"/>
              <a:gd name="connsiteX68" fmla="*/ 378263 w 645924"/>
              <a:gd name="connsiteY68" fmla="*/ 464914 h 1142651"/>
              <a:gd name="connsiteX69" fmla="*/ 417527 w 645924"/>
              <a:gd name="connsiteY69" fmla="*/ 425649 h 1142651"/>
              <a:gd name="connsiteX70" fmla="*/ 228396 w 645924"/>
              <a:gd name="connsiteY70" fmla="*/ 425649 h 1142651"/>
              <a:gd name="connsiteX71" fmla="*/ 267660 w 645924"/>
              <a:gd name="connsiteY71" fmla="*/ 464914 h 1142651"/>
              <a:gd name="connsiteX72" fmla="*/ 228396 w 645924"/>
              <a:gd name="connsiteY72" fmla="*/ 504179 h 1142651"/>
              <a:gd name="connsiteX73" fmla="*/ 189132 w 645924"/>
              <a:gd name="connsiteY73" fmla="*/ 464914 h 1142651"/>
              <a:gd name="connsiteX74" fmla="*/ 228396 w 645924"/>
              <a:gd name="connsiteY74" fmla="*/ 425649 h 1142651"/>
              <a:gd name="connsiteX75" fmla="*/ 39264 w 645924"/>
              <a:gd name="connsiteY75" fmla="*/ 425649 h 1142651"/>
              <a:gd name="connsiteX76" fmla="*/ 78528 w 645924"/>
              <a:gd name="connsiteY76" fmla="*/ 464914 h 1142651"/>
              <a:gd name="connsiteX77" fmla="*/ 39264 w 645924"/>
              <a:gd name="connsiteY77" fmla="*/ 504179 h 1142651"/>
              <a:gd name="connsiteX78" fmla="*/ 0 w 645924"/>
              <a:gd name="connsiteY78" fmla="*/ 464914 h 1142651"/>
              <a:gd name="connsiteX79" fmla="*/ 39264 w 645924"/>
              <a:gd name="connsiteY79" fmla="*/ 425649 h 1142651"/>
              <a:gd name="connsiteX80" fmla="*/ 606660 w 645924"/>
              <a:gd name="connsiteY80" fmla="*/ 212824 h 1142651"/>
              <a:gd name="connsiteX81" fmla="*/ 645924 w 645924"/>
              <a:gd name="connsiteY81" fmla="*/ 252089 h 1142651"/>
              <a:gd name="connsiteX82" fmla="*/ 606660 w 645924"/>
              <a:gd name="connsiteY82" fmla="*/ 291354 h 1142651"/>
              <a:gd name="connsiteX83" fmla="*/ 567396 w 645924"/>
              <a:gd name="connsiteY83" fmla="*/ 252089 h 1142651"/>
              <a:gd name="connsiteX84" fmla="*/ 606660 w 645924"/>
              <a:gd name="connsiteY84" fmla="*/ 212824 h 1142651"/>
              <a:gd name="connsiteX85" fmla="*/ 417527 w 645924"/>
              <a:gd name="connsiteY85" fmla="*/ 212824 h 1142651"/>
              <a:gd name="connsiteX86" fmla="*/ 456791 w 645924"/>
              <a:gd name="connsiteY86" fmla="*/ 252089 h 1142651"/>
              <a:gd name="connsiteX87" fmla="*/ 417527 w 645924"/>
              <a:gd name="connsiteY87" fmla="*/ 291354 h 1142651"/>
              <a:gd name="connsiteX88" fmla="*/ 378263 w 645924"/>
              <a:gd name="connsiteY88" fmla="*/ 252089 h 1142651"/>
              <a:gd name="connsiteX89" fmla="*/ 417527 w 645924"/>
              <a:gd name="connsiteY89" fmla="*/ 212824 h 1142651"/>
              <a:gd name="connsiteX90" fmla="*/ 228396 w 645924"/>
              <a:gd name="connsiteY90" fmla="*/ 212824 h 1142651"/>
              <a:gd name="connsiteX91" fmla="*/ 267660 w 645924"/>
              <a:gd name="connsiteY91" fmla="*/ 252089 h 1142651"/>
              <a:gd name="connsiteX92" fmla="*/ 228396 w 645924"/>
              <a:gd name="connsiteY92" fmla="*/ 291354 h 1142651"/>
              <a:gd name="connsiteX93" fmla="*/ 189132 w 645924"/>
              <a:gd name="connsiteY93" fmla="*/ 252089 h 1142651"/>
              <a:gd name="connsiteX94" fmla="*/ 228396 w 645924"/>
              <a:gd name="connsiteY94" fmla="*/ 212824 h 1142651"/>
              <a:gd name="connsiteX95" fmla="*/ 39264 w 645924"/>
              <a:gd name="connsiteY95" fmla="*/ 212824 h 1142651"/>
              <a:gd name="connsiteX96" fmla="*/ 78528 w 645924"/>
              <a:gd name="connsiteY96" fmla="*/ 252089 h 1142651"/>
              <a:gd name="connsiteX97" fmla="*/ 39264 w 645924"/>
              <a:gd name="connsiteY97" fmla="*/ 291354 h 1142651"/>
              <a:gd name="connsiteX98" fmla="*/ 0 w 645924"/>
              <a:gd name="connsiteY98" fmla="*/ 252089 h 1142651"/>
              <a:gd name="connsiteX99" fmla="*/ 39264 w 645924"/>
              <a:gd name="connsiteY99" fmla="*/ 212824 h 1142651"/>
              <a:gd name="connsiteX100" fmla="*/ 606660 w 645924"/>
              <a:gd name="connsiteY100" fmla="*/ 0 h 1142651"/>
              <a:gd name="connsiteX101" fmla="*/ 645924 w 645924"/>
              <a:gd name="connsiteY101" fmla="*/ 39265 h 1142651"/>
              <a:gd name="connsiteX102" fmla="*/ 606660 w 645924"/>
              <a:gd name="connsiteY102" fmla="*/ 78530 h 1142651"/>
              <a:gd name="connsiteX103" fmla="*/ 567396 w 645924"/>
              <a:gd name="connsiteY103" fmla="*/ 39265 h 1142651"/>
              <a:gd name="connsiteX104" fmla="*/ 606660 w 645924"/>
              <a:gd name="connsiteY104" fmla="*/ 0 h 1142651"/>
              <a:gd name="connsiteX105" fmla="*/ 417527 w 645924"/>
              <a:gd name="connsiteY105" fmla="*/ 0 h 1142651"/>
              <a:gd name="connsiteX106" fmla="*/ 456791 w 645924"/>
              <a:gd name="connsiteY106" fmla="*/ 39265 h 1142651"/>
              <a:gd name="connsiteX107" fmla="*/ 417527 w 645924"/>
              <a:gd name="connsiteY107" fmla="*/ 78530 h 1142651"/>
              <a:gd name="connsiteX108" fmla="*/ 378263 w 645924"/>
              <a:gd name="connsiteY108" fmla="*/ 39265 h 1142651"/>
              <a:gd name="connsiteX109" fmla="*/ 417527 w 645924"/>
              <a:gd name="connsiteY109" fmla="*/ 0 h 1142651"/>
              <a:gd name="connsiteX110" fmla="*/ 228396 w 645924"/>
              <a:gd name="connsiteY110" fmla="*/ 0 h 1142651"/>
              <a:gd name="connsiteX111" fmla="*/ 267660 w 645924"/>
              <a:gd name="connsiteY111" fmla="*/ 39265 h 1142651"/>
              <a:gd name="connsiteX112" fmla="*/ 228396 w 645924"/>
              <a:gd name="connsiteY112" fmla="*/ 78530 h 1142651"/>
              <a:gd name="connsiteX113" fmla="*/ 189132 w 645924"/>
              <a:gd name="connsiteY113" fmla="*/ 39265 h 1142651"/>
              <a:gd name="connsiteX114" fmla="*/ 228396 w 645924"/>
              <a:gd name="connsiteY114" fmla="*/ 0 h 1142651"/>
              <a:gd name="connsiteX115" fmla="*/ 39264 w 645924"/>
              <a:gd name="connsiteY115" fmla="*/ 0 h 1142651"/>
              <a:gd name="connsiteX116" fmla="*/ 78528 w 645924"/>
              <a:gd name="connsiteY116" fmla="*/ 39265 h 1142651"/>
              <a:gd name="connsiteX117" fmla="*/ 39264 w 645924"/>
              <a:gd name="connsiteY117" fmla="*/ 78530 h 1142651"/>
              <a:gd name="connsiteX118" fmla="*/ 0 w 645924"/>
              <a:gd name="connsiteY118" fmla="*/ 39265 h 1142651"/>
              <a:gd name="connsiteX119" fmla="*/ 39264 w 645924"/>
              <a:gd name="connsiteY119" fmla="*/ 0 h 1142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645924" h="1142651">
                <a:moveTo>
                  <a:pt x="606660" y="1064121"/>
                </a:moveTo>
                <a:cubicBezTo>
                  <a:pt x="628345" y="1064121"/>
                  <a:pt x="645924" y="1081701"/>
                  <a:pt x="645924" y="1103386"/>
                </a:cubicBezTo>
                <a:cubicBezTo>
                  <a:pt x="645924" y="1125071"/>
                  <a:pt x="628345" y="1142651"/>
                  <a:pt x="606660" y="1142651"/>
                </a:cubicBezTo>
                <a:cubicBezTo>
                  <a:pt x="584975" y="1142651"/>
                  <a:pt x="567396" y="1125071"/>
                  <a:pt x="567396" y="1103386"/>
                </a:cubicBezTo>
                <a:cubicBezTo>
                  <a:pt x="567396" y="1081701"/>
                  <a:pt x="584975" y="1064121"/>
                  <a:pt x="606660" y="1064121"/>
                </a:cubicBezTo>
                <a:close/>
                <a:moveTo>
                  <a:pt x="417527" y="1064121"/>
                </a:moveTo>
                <a:cubicBezTo>
                  <a:pt x="439212" y="1064121"/>
                  <a:pt x="456791" y="1081701"/>
                  <a:pt x="456791" y="1103386"/>
                </a:cubicBezTo>
                <a:cubicBezTo>
                  <a:pt x="456791" y="1125071"/>
                  <a:pt x="439212" y="1142651"/>
                  <a:pt x="417527" y="1142651"/>
                </a:cubicBezTo>
                <a:cubicBezTo>
                  <a:pt x="395842" y="1142651"/>
                  <a:pt x="378263" y="1125071"/>
                  <a:pt x="378263" y="1103386"/>
                </a:cubicBezTo>
                <a:cubicBezTo>
                  <a:pt x="378263" y="1081701"/>
                  <a:pt x="395842" y="1064121"/>
                  <a:pt x="417527" y="1064121"/>
                </a:cubicBezTo>
                <a:close/>
                <a:moveTo>
                  <a:pt x="228396" y="1064121"/>
                </a:moveTo>
                <a:cubicBezTo>
                  <a:pt x="250081" y="1064121"/>
                  <a:pt x="267660" y="1081701"/>
                  <a:pt x="267660" y="1103386"/>
                </a:cubicBezTo>
                <a:cubicBezTo>
                  <a:pt x="267660" y="1125071"/>
                  <a:pt x="250081" y="1142651"/>
                  <a:pt x="228396" y="1142651"/>
                </a:cubicBezTo>
                <a:cubicBezTo>
                  <a:pt x="206711" y="1142651"/>
                  <a:pt x="189132" y="1125071"/>
                  <a:pt x="189132" y="1103386"/>
                </a:cubicBezTo>
                <a:cubicBezTo>
                  <a:pt x="189132" y="1081701"/>
                  <a:pt x="206711" y="1064121"/>
                  <a:pt x="228396" y="1064121"/>
                </a:cubicBezTo>
                <a:close/>
                <a:moveTo>
                  <a:pt x="39264" y="1064121"/>
                </a:moveTo>
                <a:cubicBezTo>
                  <a:pt x="60949" y="1064121"/>
                  <a:pt x="78528" y="1081701"/>
                  <a:pt x="78528" y="1103386"/>
                </a:cubicBezTo>
                <a:cubicBezTo>
                  <a:pt x="78528" y="1125071"/>
                  <a:pt x="60949" y="1142651"/>
                  <a:pt x="39264" y="1142651"/>
                </a:cubicBezTo>
                <a:cubicBezTo>
                  <a:pt x="17579" y="1142651"/>
                  <a:pt x="0" y="1125071"/>
                  <a:pt x="0" y="1103386"/>
                </a:cubicBezTo>
                <a:cubicBezTo>
                  <a:pt x="0" y="1081701"/>
                  <a:pt x="17579" y="1064121"/>
                  <a:pt x="39264" y="1064121"/>
                </a:cubicBezTo>
                <a:close/>
                <a:moveTo>
                  <a:pt x="606660" y="851298"/>
                </a:moveTo>
                <a:cubicBezTo>
                  <a:pt x="628345" y="851298"/>
                  <a:pt x="645924" y="868878"/>
                  <a:pt x="645924" y="890563"/>
                </a:cubicBezTo>
                <a:cubicBezTo>
                  <a:pt x="645924" y="912248"/>
                  <a:pt x="628345" y="929828"/>
                  <a:pt x="606660" y="929828"/>
                </a:cubicBezTo>
                <a:cubicBezTo>
                  <a:pt x="584975" y="929828"/>
                  <a:pt x="567396" y="912248"/>
                  <a:pt x="567396" y="890563"/>
                </a:cubicBezTo>
                <a:cubicBezTo>
                  <a:pt x="567396" y="868878"/>
                  <a:pt x="584975" y="851298"/>
                  <a:pt x="606660" y="851298"/>
                </a:cubicBezTo>
                <a:close/>
                <a:moveTo>
                  <a:pt x="417527" y="851298"/>
                </a:moveTo>
                <a:cubicBezTo>
                  <a:pt x="439212" y="851298"/>
                  <a:pt x="456791" y="868878"/>
                  <a:pt x="456791" y="890563"/>
                </a:cubicBezTo>
                <a:cubicBezTo>
                  <a:pt x="456791" y="912248"/>
                  <a:pt x="439212" y="929828"/>
                  <a:pt x="417527" y="929828"/>
                </a:cubicBezTo>
                <a:cubicBezTo>
                  <a:pt x="395842" y="929828"/>
                  <a:pt x="378263" y="912248"/>
                  <a:pt x="378263" y="890563"/>
                </a:cubicBezTo>
                <a:cubicBezTo>
                  <a:pt x="378263" y="868878"/>
                  <a:pt x="395842" y="851298"/>
                  <a:pt x="417527" y="851298"/>
                </a:cubicBezTo>
                <a:close/>
                <a:moveTo>
                  <a:pt x="228396" y="851298"/>
                </a:moveTo>
                <a:cubicBezTo>
                  <a:pt x="250081" y="851298"/>
                  <a:pt x="267660" y="868878"/>
                  <a:pt x="267660" y="890563"/>
                </a:cubicBezTo>
                <a:cubicBezTo>
                  <a:pt x="267660" y="912248"/>
                  <a:pt x="250081" y="929828"/>
                  <a:pt x="228396" y="929828"/>
                </a:cubicBezTo>
                <a:cubicBezTo>
                  <a:pt x="206711" y="929828"/>
                  <a:pt x="189132" y="912248"/>
                  <a:pt x="189132" y="890563"/>
                </a:cubicBezTo>
                <a:cubicBezTo>
                  <a:pt x="189132" y="868878"/>
                  <a:pt x="206711" y="851298"/>
                  <a:pt x="228396" y="851298"/>
                </a:cubicBezTo>
                <a:close/>
                <a:moveTo>
                  <a:pt x="39264" y="851298"/>
                </a:moveTo>
                <a:cubicBezTo>
                  <a:pt x="60949" y="851298"/>
                  <a:pt x="78528" y="868878"/>
                  <a:pt x="78528" y="890563"/>
                </a:cubicBezTo>
                <a:cubicBezTo>
                  <a:pt x="78528" y="912248"/>
                  <a:pt x="60949" y="929828"/>
                  <a:pt x="39264" y="929828"/>
                </a:cubicBezTo>
                <a:cubicBezTo>
                  <a:pt x="17579" y="929828"/>
                  <a:pt x="0" y="912248"/>
                  <a:pt x="0" y="890563"/>
                </a:cubicBezTo>
                <a:cubicBezTo>
                  <a:pt x="0" y="868878"/>
                  <a:pt x="17579" y="851298"/>
                  <a:pt x="39264" y="851298"/>
                </a:cubicBezTo>
                <a:close/>
                <a:moveTo>
                  <a:pt x="606660" y="638473"/>
                </a:moveTo>
                <a:cubicBezTo>
                  <a:pt x="628345" y="638473"/>
                  <a:pt x="645924" y="656053"/>
                  <a:pt x="645924" y="677738"/>
                </a:cubicBezTo>
                <a:cubicBezTo>
                  <a:pt x="645924" y="699423"/>
                  <a:pt x="628345" y="717003"/>
                  <a:pt x="606660" y="717003"/>
                </a:cubicBezTo>
                <a:cubicBezTo>
                  <a:pt x="584975" y="717003"/>
                  <a:pt x="567396" y="699423"/>
                  <a:pt x="567396" y="677738"/>
                </a:cubicBezTo>
                <a:cubicBezTo>
                  <a:pt x="567396" y="656053"/>
                  <a:pt x="584975" y="638473"/>
                  <a:pt x="606660" y="638473"/>
                </a:cubicBezTo>
                <a:close/>
                <a:moveTo>
                  <a:pt x="417527" y="638473"/>
                </a:moveTo>
                <a:cubicBezTo>
                  <a:pt x="439212" y="638473"/>
                  <a:pt x="456791" y="656053"/>
                  <a:pt x="456791" y="677738"/>
                </a:cubicBezTo>
                <a:cubicBezTo>
                  <a:pt x="456791" y="699423"/>
                  <a:pt x="439212" y="717003"/>
                  <a:pt x="417527" y="717003"/>
                </a:cubicBezTo>
                <a:cubicBezTo>
                  <a:pt x="395842" y="717003"/>
                  <a:pt x="378263" y="699423"/>
                  <a:pt x="378263" y="677738"/>
                </a:cubicBezTo>
                <a:cubicBezTo>
                  <a:pt x="378263" y="656053"/>
                  <a:pt x="395842" y="638473"/>
                  <a:pt x="417527" y="638473"/>
                </a:cubicBezTo>
                <a:close/>
                <a:moveTo>
                  <a:pt x="228396" y="638473"/>
                </a:moveTo>
                <a:cubicBezTo>
                  <a:pt x="250081" y="638473"/>
                  <a:pt x="267660" y="656053"/>
                  <a:pt x="267660" y="677738"/>
                </a:cubicBezTo>
                <a:cubicBezTo>
                  <a:pt x="267660" y="699423"/>
                  <a:pt x="250081" y="717003"/>
                  <a:pt x="228396" y="717003"/>
                </a:cubicBezTo>
                <a:cubicBezTo>
                  <a:pt x="206711" y="717003"/>
                  <a:pt x="189132" y="699423"/>
                  <a:pt x="189132" y="677738"/>
                </a:cubicBezTo>
                <a:cubicBezTo>
                  <a:pt x="189132" y="656053"/>
                  <a:pt x="206711" y="638473"/>
                  <a:pt x="228396" y="638473"/>
                </a:cubicBezTo>
                <a:close/>
                <a:moveTo>
                  <a:pt x="39264" y="638473"/>
                </a:moveTo>
                <a:cubicBezTo>
                  <a:pt x="60949" y="638473"/>
                  <a:pt x="78528" y="656053"/>
                  <a:pt x="78528" y="677738"/>
                </a:cubicBezTo>
                <a:cubicBezTo>
                  <a:pt x="78528" y="699423"/>
                  <a:pt x="60949" y="717003"/>
                  <a:pt x="39264" y="717003"/>
                </a:cubicBezTo>
                <a:cubicBezTo>
                  <a:pt x="17579" y="717003"/>
                  <a:pt x="0" y="699423"/>
                  <a:pt x="0" y="677738"/>
                </a:cubicBezTo>
                <a:cubicBezTo>
                  <a:pt x="0" y="656053"/>
                  <a:pt x="17579" y="638473"/>
                  <a:pt x="39264" y="638473"/>
                </a:cubicBezTo>
                <a:close/>
                <a:moveTo>
                  <a:pt x="606660" y="425649"/>
                </a:moveTo>
                <a:cubicBezTo>
                  <a:pt x="628345" y="425649"/>
                  <a:pt x="645924" y="443229"/>
                  <a:pt x="645924" y="464914"/>
                </a:cubicBezTo>
                <a:cubicBezTo>
                  <a:pt x="645924" y="486599"/>
                  <a:pt x="628345" y="504179"/>
                  <a:pt x="606660" y="504179"/>
                </a:cubicBezTo>
                <a:cubicBezTo>
                  <a:pt x="584975" y="504179"/>
                  <a:pt x="567396" y="486599"/>
                  <a:pt x="567396" y="464914"/>
                </a:cubicBezTo>
                <a:cubicBezTo>
                  <a:pt x="567396" y="443229"/>
                  <a:pt x="584975" y="425649"/>
                  <a:pt x="606660" y="425649"/>
                </a:cubicBezTo>
                <a:close/>
                <a:moveTo>
                  <a:pt x="417527" y="425649"/>
                </a:moveTo>
                <a:cubicBezTo>
                  <a:pt x="439212" y="425649"/>
                  <a:pt x="456791" y="443229"/>
                  <a:pt x="456791" y="464914"/>
                </a:cubicBezTo>
                <a:cubicBezTo>
                  <a:pt x="456791" y="486599"/>
                  <a:pt x="439212" y="504179"/>
                  <a:pt x="417527" y="504179"/>
                </a:cubicBezTo>
                <a:cubicBezTo>
                  <a:pt x="395842" y="504179"/>
                  <a:pt x="378263" y="486599"/>
                  <a:pt x="378263" y="464914"/>
                </a:cubicBezTo>
                <a:cubicBezTo>
                  <a:pt x="378263" y="443229"/>
                  <a:pt x="395842" y="425649"/>
                  <a:pt x="417527" y="425649"/>
                </a:cubicBezTo>
                <a:close/>
                <a:moveTo>
                  <a:pt x="228396" y="425649"/>
                </a:moveTo>
                <a:cubicBezTo>
                  <a:pt x="250081" y="425649"/>
                  <a:pt x="267660" y="443229"/>
                  <a:pt x="267660" y="464914"/>
                </a:cubicBezTo>
                <a:cubicBezTo>
                  <a:pt x="267660" y="486599"/>
                  <a:pt x="250081" y="504179"/>
                  <a:pt x="228396" y="504179"/>
                </a:cubicBezTo>
                <a:cubicBezTo>
                  <a:pt x="206711" y="504179"/>
                  <a:pt x="189132" y="486599"/>
                  <a:pt x="189132" y="464914"/>
                </a:cubicBezTo>
                <a:cubicBezTo>
                  <a:pt x="189132" y="443229"/>
                  <a:pt x="206711" y="425649"/>
                  <a:pt x="228396" y="425649"/>
                </a:cubicBezTo>
                <a:close/>
                <a:moveTo>
                  <a:pt x="39264" y="425649"/>
                </a:moveTo>
                <a:cubicBezTo>
                  <a:pt x="60949" y="425649"/>
                  <a:pt x="78528" y="443229"/>
                  <a:pt x="78528" y="464914"/>
                </a:cubicBezTo>
                <a:cubicBezTo>
                  <a:pt x="78528" y="486599"/>
                  <a:pt x="60949" y="504179"/>
                  <a:pt x="39264" y="504179"/>
                </a:cubicBezTo>
                <a:cubicBezTo>
                  <a:pt x="17579" y="504179"/>
                  <a:pt x="0" y="486599"/>
                  <a:pt x="0" y="464914"/>
                </a:cubicBezTo>
                <a:cubicBezTo>
                  <a:pt x="0" y="443229"/>
                  <a:pt x="17579" y="425649"/>
                  <a:pt x="39264" y="425649"/>
                </a:cubicBezTo>
                <a:close/>
                <a:moveTo>
                  <a:pt x="606660" y="212824"/>
                </a:moveTo>
                <a:cubicBezTo>
                  <a:pt x="628345" y="212824"/>
                  <a:pt x="645924" y="230404"/>
                  <a:pt x="645924" y="252089"/>
                </a:cubicBezTo>
                <a:cubicBezTo>
                  <a:pt x="645924" y="273774"/>
                  <a:pt x="628345" y="291354"/>
                  <a:pt x="606660" y="291354"/>
                </a:cubicBezTo>
                <a:cubicBezTo>
                  <a:pt x="584975" y="291354"/>
                  <a:pt x="567396" y="273774"/>
                  <a:pt x="567396" y="252089"/>
                </a:cubicBezTo>
                <a:cubicBezTo>
                  <a:pt x="567396" y="230404"/>
                  <a:pt x="584975" y="212824"/>
                  <a:pt x="606660" y="212824"/>
                </a:cubicBezTo>
                <a:close/>
                <a:moveTo>
                  <a:pt x="417527" y="212824"/>
                </a:moveTo>
                <a:cubicBezTo>
                  <a:pt x="439212" y="212824"/>
                  <a:pt x="456791" y="230404"/>
                  <a:pt x="456791" y="252089"/>
                </a:cubicBezTo>
                <a:cubicBezTo>
                  <a:pt x="456791" y="273774"/>
                  <a:pt x="439212" y="291354"/>
                  <a:pt x="417527" y="291354"/>
                </a:cubicBezTo>
                <a:cubicBezTo>
                  <a:pt x="395842" y="291354"/>
                  <a:pt x="378263" y="273774"/>
                  <a:pt x="378263" y="252089"/>
                </a:cubicBezTo>
                <a:cubicBezTo>
                  <a:pt x="378263" y="230404"/>
                  <a:pt x="395842" y="212824"/>
                  <a:pt x="417527" y="212824"/>
                </a:cubicBezTo>
                <a:close/>
                <a:moveTo>
                  <a:pt x="228396" y="212824"/>
                </a:moveTo>
                <a:cubicBezTo>
                  <a:pt x="250081" y="212824"/>
                  <a:pt x="267660" y="230404"/>
                  <a:pt x="267660" y="252089"/>
                </a:cubicBezTo>
                <a:cubicBezTo>
                  <a:pt x="267660" y="273774"/>
                  <a:pt x="250081" y="291354"/>
                  <a:pt x="228396" y="291354"/>
                </a:cubicBezTo>
                <a:cubicBezTo>
                  <a:pt x="206711" y="291354"/>
                  <a:pt x="189132" y="273774"/>
                  <a:pt x="189132" y="252089"/>
                </a:cubicBezTo>
                <a:cubicBezTo>
                  <a:pt x="189132" y="230404"/>
                  <a:pt x="206711" y="212824"/>
                  <a:pt x="228396" y="212824"/>
                </a:cubicBezTo>
                <a:close/>
                <a:moveTo>
                  <a:pt x="39264" y="212824"/>
                </a:moveTo>
                <a:cubicBezTo>
                  <a:pt x="60949" y="212824"/>
                  <a:pt x="78528" y="230404"/>
                  <a:pt x="78528" y="252089"/>
                </a:cubicBezTo>
                <a:cubicBezTo>
                  <a:pt x="78528" y="273774"/>
                  <a:pt x="60949" y="291354"/>
                  <a:pt x="39264" y="291354"/>
                </a:cubicBezTo>
                <a:cubicBezTo>
                  <a:pt x="17579" y="291354"/>
                  <a:pt x="0" y="273774"/>
                  <a:pt x="0" y="252089"/>
                </a:cubicBezTo>
                <a:cubicBezTo>
                  <a:pt x="0" y="230404"/>
                  <a:pt x="17579" y="212824"/>
                  <a:pt x="39264" y="212824"/>
                </a:cubicBezTo>
                <a:close/>
                <a:moveTo>
                  <a:pt x="606660" y="0"/>
                </a:moveTo>
                <a:cubicBezTo>
                  <a:pt x="628345" y="0"/>
                  <a:pt x="645924" y="17580"/>
                  <a:pt x="645924" y="39265"/>
                </a:cubicBezTo>
                <a:cubicBezTo>
                  <a:pt x="645924" y="60950"/>
                  <a:pt x="628345" y="78530"/>
                  <a:pt x="606660" y="78530"/>
                </a:cubicBezTo>
                <a:cubicBezTo>
                  <a:pt x="584975" y="78530"/>
                  <a:pt x="567396" y="60950"/>
                  <a:pt x="567396" y="39265"/>
                </a:cubicBezTo>
                <a:cubicBezTo>
                  <a:pt x="567396" y="17580"/>
                  <a:pt x="584975" y="0"/>
                  <a:pt x="606660" y="0"/>
                </a:cubicBezTo>
                <a:close/>
                <a:moveTo>
                  <a:pt x="417527" y="0"/>
                </a:moveTo>
                <a:cubicBezTo>
                  <a:pt x="439212" y="0"/>
                  <a:pt x="456791" y="17580"/>
                  <a:pt x="456791" y="39265"/>
                </a:cubicBezTo>
                <a:cubicBezTo>
                  <a:pt x="456791" y="60950"/>
                  <a:pt x="439212" y="78530"/>
                  <a:pt x="417527" y="78530"/>
                </a:cubicBezTo>
                <a:cubicBezTo>
                  <a:pt x="395842" y="78530"/>
                  <a:pt x="378263" y="60950"/>
                  <a:pt x="378263" y="39265"/>
                </a:cubicBezTo>
                <a:cubicBezTo>
                  <a:pt x="378263" y="17580"/>
                  <a:pt x="395842" y="0"/>
                  <a:pt x="417527" y="0"/>
                </a:cubicBezTo>
                <a:close/>
                <a:moveTo>
                  <a:pt x="228396" y="0"/>
                </a:moveTo>
                <a:cubicBezTo>
                  <a:pt x="250081" y="0"/>
                  <a:pt x="267660" y="17580"/>
                  <a:pt x="267660" y="39265"/>
                </a:cubicBezTo>
                <a:cubicBezTo>
                  <a:pt x="267660" y="60950"/>
                  <a:pt x="250081" y="78530"/>
                  <a:pt x="228396" y="78530"/>
                </a:cubicBezTo>
                <a:cubicBezTo>
                  <a:pt x="206711" y="78530"/>
                  <a:pt x="189132" y="60950"/>
                  <a:pt x="189132" y="39265"/>
                </a:cubicBezTo>
                <a:cubicBezTo>
                  <a:pt x="189132" y="17580"/>
                  <a:pt x="206711" y="0"/>
                  <a:pt x="228396" y="0"/>
                </a:cubicBezTo>
                <a:close/>
                <a:moveTo>
                  <a:pt x="39264" y="0"/>
                </a:moveTo>
                <a:cubicBezTo>
                  <a:pt x="60949" y="0"/>
                  <a:pt x="78528" y="17580"/>
                  <a:pt x="78528" y="39265"/>
                </a:cubicBezTo>
                <a:cubicBezTo>
                  <a:pt x="78528" y="60950"/>
                  <a:pt x="60949" y="78530"/>
                  <a:pt x="39264" y="78530"/>
                </a:cubicBezTo>
                <a:cubicBezTo>
                  <a:pt x="17579" y="78530"/>
                  <a:pt x="0" y="60950"/>
                  <a:pt x="0" y="39265"/>
                </a:cubicBezTo>
                <a:cubicBezTo>
                  <a:pt x="0" y="17580"/>
                  <a:pt x="17579" y="0"/>
                  <a:pt x="39264" y="0"/>
                </a:cubicBezTo>
                <a:close/>
              </a:path>
            </a:pathLst>
          </a:custGeom>
          <a:solidFill>
            <a:srgbClr val="FFFFFF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55" name="直接连接符 54"/>
          <p:cNvCxnSpPr/>
          <p:nvPr userDrawn="1">
            <p:custDataLst>
              <p:tags r:id="rId19"/>
            </p:custDataLst>
          </p:nvPr>
        </p:nvCxnSpPr>
        <p:spPr>
          <a:xfrm>
            <a:off x="6332220" y="4788694"/>
            <a:ext cx="2088833" cy="0"/>
          </a:xfrm>
          <a:prstGeom prst="line">
            <a:avLst/>
          </a:prstGeom>
          <a:ln>
            <a:solidFill>
              <a:schemeClr val="accent2">
                <a:alpha val="20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7" name="十字星 36"/>
          <p:cNvSpPr/>
          <p:nvPr userDrawn="1">
            <p:custDataLst>
              <p:tags r:id="rId20"/>
            </p:custDataLst>
          </p:nvPr>
        </p:nvSpPr>
        <p:spPr>
          <a:xfrm rot="660000">
            <a:off x="3566636" y="3613785"/>
            <a:ext cx="276225" cy="276225"/>
          </a:xfrm>
          <a:prstGeom prst="star4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3" name="十字星 52"/>
          <p:cNvSpPr/>
          <p:nvPr userDrawn="1">
            <p:custDataLst>
              <p:tags r:id="rId21"/>
            </p:custDataLst>
          </p:nvPr>
        </p:nvSpPr>
        <p:spPr>
          <a:xfrm rot="660000">
            <a:off x="843915" y="2767489"/>
            <a:ext cx="276225" cy="276225"/>
          </a:xfrm>
          <a:prstGeom prst="star4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8" name="矩形 17"/>
          <p:cNvSpPr/>
          <p:nvPr userDrawn="1">
            <p:custDataLst>
              <p:tags r:id="rId22"/>
            </p:custDataLst>
          </p:nvPr>
        </p:nvSpPr>
        <p:spPr>
          <a:xfrm>
            <a:off x="476" y="5898833"/>
            <a:ext cx="9143524" cy="101441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>
                  <a:lumMod val="20000"/>
                  <a:lumOff val="8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6" name="任意多边形 55"/>
          <p:cNvSpPr/>
          <p:nvPr userDrawn="1">
            <p:custDataLst>
              <p:tags r:id="rId23"/>
            </p:custDataLst>
          </p:nvPr>
        </p:nvSpPr>
        <p:spPr>
          <a:xfrm flipH="1">
            <a:off x="9525" y="4917281"/>
            <a:ext cx="1134428" cy="1083469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967" h="3461">
                <a:moveTo>
                  <a:pt x="3541" y="0"/>
                </a:moveTo>
                <a:cubicBezTo>
                  <a:pt x="3679" y="0"/>
                  <a:pt x="3814" y="8"/>
                  <a:pt x="3948" y="23"/>
                </a:cubicBezTo>
                <a:lnTo>
                  <a:pt x="3967" y="25"/>
                </a:lnTo>
                <a:lnTo>
                  <a:pt x="3967" y="906"/>
                </a:lnTo>
                <a:lnTo>
                  <a:pt x="3948" y="903"/>
                </a:lnTo>
                <a:cubicBezTo>
                  <a:pt x="3815" y="883"/>
                  <a:pt x="3679" y="872"/>
                  <a:pt x="3541" y="872"/>
                </a:cubicBezTo>
                <a:cubicBezTo>
                  <a:pt x="2101" y="872"/>
                  <a:pt x="928" y="2012"/>
                  <a:pt x="873" y="3439"/>
                </a:cubicBezTo>
                <a:lnTo>
                  <a:pt x="873" y="3461"/>
                </a:lnTo>
                <a:lnTo>
                  <a:pt x="0" y="3461"/>
                </a:lnTo>
                <a:lnTo>
                  <a:pt x="0" y="3451"/>
                </a:lnTo>
                <a:cubicBezTo>
                  <a:pt x="49" y="1537"/>
                  <a:pt x="1616" y="0"/>
                  <a:pt x="3541" y="0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  <a:alpha val="20000"/>
            </a:schemeClr>
          </a:solidFill>
        </p:spPr>
        <p:txBody>
          <a:bodyPr vert="horz" wrap="square" lIns="0" tIns="0" rIns="0" bIns="0" rtlCol="0" anchor="b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endParaRPr lang="en-US" sz="4950" b="1" dirty="0">
              <a:sym typeface="+mn-lt"/>
            </a:endParaRPr>
          </a:p>
        </p:txBody>
      </p:sp>
      <p:pic>
        <p:nvPicPr>
          <p:cNvPr id="7" name="图片 6" descr="2"/>
          <p:cNvPicPr>
            <a:picLocks noChangeAspect="1"/>
          </p:cNvPicPr>
          <p:nvPr userDrawn="1">
            <p:custDataLst>
              <p:tags r:id="rId24"/>
            </p:custDataLst>
          </p:nvPr>
        </p:nvPicPr>
        <p:blipFill>
          <a:blip r:embed="rId25"/>
          <a:stretch>
            <a:fillRect/>
          </a:stretch>
        </p:blipFill>
        <p:spPr>
          <a:xfrm>
            <a:off x="1143953" y="1740218"/>
            <a:ext cx="1897380" cy="388381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 hasCustomPrompt="1"/>
            <p:custDataLst>
              <p:tags r:id="rId2"/>
            </p:custDataLst>
          </p:nvPr>
        </p:nvSpPr>
        <p:spPr>
          <a:xfrm>
            <a:off x="521970" y="1833563"/>
            <a:ext cx="3992880" cy="3656888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  <a:lvl2pPr>
              <a:defRPr>
                <a:solidFill>
                  <a:schemeClr val="tx1"/>
                </a:solidFill>
                <a:latin typeface="+mn-lt"/>
              </a:defRPr>
            </a:lvl2pPr>
            <a:lvl3pPr>
              <a:defRPr>
                <a:solidFill>
                  <a:schemeClr val="tx1"/>
                </a:solidFill>
                <a:latin typeface="+mn-lt"/>
              </a:defRPr>
            </a:lvl3pPr>
            <a:lvl4pPr>
              <a:defRPr>
                <a:solidFill>
                  <a:schemeClr val="tx1"/>
                </a:solidFill>
                <a:latin typeface="+mn-lt"/>
              </a:defRPr>
            </a:lvl4pPr>
            <a:lvl5pPr>
              <a:defRPr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 dirty="0">
                <a:latin typeface="+mn-lt"/>
              </a:rPr>
              <a:t>Click to add text</a:t>
            </a:r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  <p:custDataLst>
              <p:tags r:id="rId3"/>
            </p:custDataLst>
          </p:nvPr>
        </p:nvSpPr>
        <p:spPr>
          <a:xfrm>
            <a:off x="4629150" y="1833563"/>
            <a:ext cx="3992880" cy="3656888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  <a:lvl2pPr>
              <a:defRPr>
                <a:solidFill>
                  <a:schemeClr val="tx1"/>
                </a:solidFill>
                <a:latin typeface="+mn-lt"/>
              </a:defRPr>
            </a:lvl2pPr>
            <a:lvl3pPr>
              <a:defRPr>
                <a:solidFill>
                  <a:schemeClr val="tx1"/>
                </a:solidFill>
                <a:latin typeface="+mn-lt"/>
              </a:defRPr>
            </a:lvl3pPr>
            <a:lvl4pPr>
              <a:defRPr>
                <a:solidFill>
                  <a:schemeClr val="tx1"/>
                </a:solidFill>
                <a:latin typeface="+mn-lt"/>
              </a:defRPr>
            </a:lvl4pPr>
            <a:lvl5pPr>
              <a:defRPr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 dirty="0">
                <a:latin typeface="+mn-lt"/>
              </a:rPr>
              <a:t>Click to add text</a:t>
            </a:r>
            <a:endParaRPr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en-US" smtClean="0"/>
            </a:fld>
            <a:endParaRPr lang="en-US"/>
          </a:p>
        </p:txBody>
      </p:sp>
      <p:sp>
        <p:nvSpPr>
          <p:cNvPr id="8" name="标题 7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en-US">
                <a:latin typeface="+mj-lt"/>
              </a:rPr>
              <a:t>Click to add title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521970" y="1833563"/>
            <a:ext cx="3992880" cy="308477"/>
          </a:xfrm>
        </p:spPr>
        <p:txBody>
          <a:bodyPr wrap="square" anchor="b">
            <a:norm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  <a:latin typeface="+mj-lt"/>
              </a:defRPr>
            </a:lvl1pPr>
            <a:lvl2pPr marL="342900" indent="0">
              <a:buNone/>
              <a:defRPr sz="1500" b="1">
                <a:latin typeface="+mj-lt"/>
              </a:defRPr>
            </a:lvl2pPr>
            <a:lvl3pPr marL="685800" indent="0">
              <a:buNone/>
              <a:defRPr sz="1350" b="1">
                <a:latin typeface="+mj-lt"/>
              </a:defRPr>
            </a:lvl3pPr>
            <a:lvl4pPr marL="1028700" indent="0">
              <a:buNone/>
              <a:defRPr sz="1200" b="1">
                <a:latin typeface="+mj-lt"/>
              </a:defRPr>
            </a:lvl4pPr>
            <a:lvl5pPr marL="1371600" indent="0">
              <a:buNone/>
              <a:defRPr sz="1200" b="1">
                <a:latin typeface="+mj-lt"/>
              </a:defRPr>
            </a:lvl5pPr>
            <a:lvl6pPr marL="1714500" indent="0">
              <a:buNone/>
              <a:defRPr sz="1200" b="1">
                <a:latin typeface="+mj-lt"/>
              </a:defRPr>
            </a:lvl6pPr>
            <a:lvl7pPr marL="2057400" indent="0">
              <a:buNone/>
              <a:defRPr sz="1200" b="1">
                <a:latin typeface="+mj-lt"/>
              </a:defRPr>
            </a:lvl7pPr>
            <a:lvl8pPr marL="2400300" indent="0">
              <a:buNone/>
              <a:defRPr sz="1200" b="1">
                <a:latin typeface="+mj-lt"/>
              </a:defRPr>
            </a:lvl8pPr>
            <a:lvl9pPr marL="2743200" indent="0">
              <a:buNone/>
              <a:defRPr sz="1200" b="1">
                <a:latin typeface="+mj-lt"/>
              </a:defRPr>
            </a:lvl9pPr>
          </a:lstStyle>
          <a:p>
            <a:pPr lvl="0"/>
            <a:r>
              <a:rPr lang="en-US" dirty="0">
                <a:latin typeface="+mj-lt"/>
              </a:rPr>
              <a:t>Click to add text</a:t>
            </a:r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  <p:custDataLst>
              <p:tags r:id="rId3"/>
            </p:custDataLst>
          </p:nvPr>
        </p:nvSpPr>
        <p:spPr>
          <a:xfrm>
            <a:off x="521970" y="2263574"/>
            <a:ext cx="3992880" cy="3225207"/>
          </a:xfrm>
        </p:spPr>
        <p:txBody>
          <a:bodyPr wrap="square">
            <a:normAutofit/>
          </a:bodyPr>
          <a:lstStyle>
            <a:lvl1pPr>
              <a:defRPr sz="1650">
                <a:solidFill>
                  <a:schemeClr val="tx1"/>
                </a:solidFill>
                <a:latin typeface="+mn-lt"/>
              </a:defRPr>
            </a:lvl1pPr>
            <a:lvl2pPr>
              <a:defRPr>
                <a:solidFill>
                  <a:schemeClr val="tx1"/>
                </a:solidFill>
                <a:latin typeface="+mn-lt"/>
              </a:defRPr>
            </a:lvl2pPr>
            <a:lvl3pPr>
              <a:defRPr>
                <a:solidFill>
                  <a:schemeClr val="tx1"/>
                </a:solidFill>
                <a:latin typeface="+mn-lt"/>
              </a:defRPr>
            </a:lvl3pPr>
            <a:lvl4pPr>
              <a:defRPr>
                <a:solidFill>
                  <a:schemeClr val="tx1"/>
                </a:solidFill>
                <a:latin typeface="+mn-lt"/>
              </a:defRPr>
            </a:lvl4pPr>
            <a:lvl5pPr>
              <a:defRPr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 dirty="0">
                <a:latin typeface="+mn-lt"/>
              </a:rPr>
              <a:t>Click to add text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4629150" y="1833563"/>
            <a:ext cx="3992880" cy="308477"/>
          </a:xfrm>
        </p:spPr>
        <p:txBody>
          <a:bodyPr wrap="square" anchor="b">
            <a:norm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  <a:latin typeface="+mj-lt"/>
              </a:defRPr>
            </a:lvl1pPr>
            <a:lvl2pPr marL="342900" indent="0">
              <a:buNone/>
              <a:defRPr sz="1500" b="1">
                <a:latin typeface="+mj-lt"/>
              </a:defRPr>
            </a:lvl2pPr>
            <a:lvl3pPr marL="685800" indent="0">
              <a:buNone/>
              <a:defRPr sz="1350" b="1">
                <a:latin typeface="+mj-lt"/>
              </a:defRPr>
            </a:lvl3pPr>
            <a:lvl4pPr marL="1028700" indent="0">
              <a:buNone/>
              <a:defRPr sz="1200" b="1">
                <a:latin typeface="+mj-lt"/>
              </a:defRPr>
            </a:lvl4pPr>
            <a:lvl5pPr marL="1371600" indent="0">
              <a:buNone/>
              <a:defRPr sz="1200" b="1">
                <a:latin typeface="+mj-lt"/>
              </a:defRPr>
            </a:lvl5pPr>
            <a:lvl6pPr marL="1714500" indent="0">
              <a:buNone/>
              <a:defRPr sz="1200" b="1">
                <a:latin typeface="+mj-lt"/>
              </a:defRPr>
            </a:lvl6pPr>
            <a:lvl7pPr marL="2057400" indent="0">
              <a:buNone/>
              <a:defRPr sz="1200" b="1">
                <a:latin typeface="+mj-lt"/>
              </a:defRPr>
            </a:lvl7pPr>
            <a:lvl8pPr marL="2400300" indent="0">
              <a:buNone/>
              <a:defRPr sz="1200" b="1">
                <a:latin typeface="+mj-lt"/>
              </a:defRPr>
            </a:lvl8pPr>
            <a:lvl9pPr marL="2743200" indent="0">
              <a:buNone/>
              <a:defRPr sz="1200" b="1">
                <a:latin typeface="+mj-lt"/>
              </a:defRPr>
            </a:lvl9pPr>
          </a:lstStyle>
          <a:p>
            <a:pPr lvl="0"/>
            <a:r>
              <a:rPr lang="en-US" dirty="0">
                <a:latin typeface="+mj-lt"/>
              </a:rPr>
              <a:t>Click to add text</a:t>
            </a:r>
            <a:endParaRPr 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  <p:custDataLst>
              <p:tags r:id="rId5"/>
            </p:custDataLst>
          </p:nvPr>
        </p:nvSpPr>
        <p:spPr>
          <a:xfrm>
            <a:off x="4629150" y="2263574"/>
            <a:ext cx="3992880" cy="3225207"/>
          </a:xfrm>
        </p:spPr>
        <p:txBody>
          <a:bodyPr wrap="square">
            <a:normAutofit/>
          </a:bodyPr>
          <a:lstStyle>
            <a:lvl1pPr>
              <a:defRPr sz="1650">
                <a:solidFill>
                  <a:schemeClr val="tx1"/>
                </a:solidFill>
                <a:latin typeface="+mn-lt"/>
              </a:defRPr>
            </a:lvl1pPr>
            <a:lvl2pPr>
              <a:defRPr>
                <a:solidFill>
                  <a:schemeClr val="tx1"/>
                </a:solidFill>
                <a:latin typeface="+mn-lt"/>
              </a:defRPr>
            </a:lvl2pPr>
            <a:lvl3pPr>
              <a:defRPr>
                <a:solidFill>
                  <a:schemeClr val="tx1"/>
                </a:solidFill>
                <a:latin typeface="+mn-lt"/>
              </a:defRPr>
            </a:lvl3pPr>
            <a:lvl4pPr>
              <a:defRPr>
                <a:solidFill>
                  <a:schemeClr val="tx1"/>
                </a:solidFill>
                <a:latin typeface="+mn-lt"/>
              </a:defRPr>
            </a:lvl4pPr>
            <a:lvl5pPr>
              <a:defRPr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 dirty="0">
                <a:latin typeface="+mn-lt"/>
              </a:rPr>
              <a:t>Click to add text</a:t>
            </a:r>
            <a:endParaRPr 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en-US" smtClean="0"/>
            </a:fld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/>
        <p:txBody>
          <a:bodyPr/>
          <a:lstStyle/>
          <a:p>
            <a:r>
              <a:rPr lang="en-US">
                <a:latin typeface="+mj-lt"/>
              </a:rPr>
              <a:t>Click to add title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en-US" smtClean="0"/>
            </a:fld>
            <a:endParaRPr lang="en-US"/>
          </a:p>
        </p:txBody>
      </p:sp>
      <p:sp>
        <p:nvSpPr>
          <p:cNvPr id="6" name="标题 5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en-US">
                <a:latin typeface="+mj-lt"/>
              </a:rPr>
              <a:t>Click to add title</a:t>
            </a: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>
            <p:ph idx="1" hasCustomPrompt="1"/>
            <p:custDataLst>
              <p:tags r:id="rId2"/>
            </p:custDataLst>
          </p:nvPr>
        </p:nvSpPr>
        <p:spPr>
          <a:xfrm>
            <a:off x="521970" y="1127284"/>
            <a:ext cx="8101489" cy="4363403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  <a:lvl2pPr>
              <a:defRPr>
                <a:solidFill>
                  <a:schemeClr val="tx1"/>
                </a:solidFill>
                <a:latin typeface="+mn-lt"/>
              </a:defRPr>
            </a:lvl2pPr>
            <a:lvl3pPr>
              <a:defRPr>
                <a:solidFill>
                  <a:schemeClr val="tx1"/>
                </a:solidFill>
                <a:latin typeface="+mn-lt"/>
              </a:defRPr>
            </a:lvl3pPr>
            <a:lvl4pPr>
              <a:defRPr>
                <a:solidFill>
                  <a:schemeClr val="tx1"/>
                </a:solidFill>
                <a:latin typeface="+mn-lt"/>
              </a:defRPr>
            </a:lvl4pPr>
            <a:lvl5pPr>
              <a:defRPr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 dirty="0">
                <a:latin typeface="+mn-lt"/>
              </a:rPr>
              <a:t>Click to add text</a:t>
            </a:r>
            <a:endParaRPr lang="en-US" dirty="0"/>
          </a:p>
        </p:txBody>
      </p:sp>
      <p:sp>
        <p:nvSpPr>
          <p:cNvPr id="4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20" Type="http://schemas.openxmlformats.org/officeDocument/2006/relationships/tags" Target="../tags/tag127.xml"/><Relationship Id="rId2" Type="http://schemas.openxmlformats.org/officeDocument/2006/relationships/slideLayout" Target="../slideLayouts/slideLayout2.xml"/><Relationship Id="rId19" Type="http://schemas.openxmlformats.org/officeDocument/2006/relationships/tags" Target="../tags/tag126.xml"/><Relationship Id="rId18" Type="http://schemas.openxmlformats.org/officeDocument/2006/relationships/tags" Target="../tags/tag125.xml"/><Relationship Id="rId17" Type="http://schemas.openxmlformats.org/officeDocument/2006/relationships/tags" Target="../tags/tag124.xml"/><Relationship Id="rId16" Type="http://schemas.openxmlformats.org/officeDocument/2006/relationships/tags" Target="../tags/tag123.xml"/><Relationship Id="rId15" Type="http://schemas.openxmlformats.org/officeDocument/2006/relationships/tags" Target="../tags/tag122.xml"/><Relationship Id="rId14" Type="http://schemas.openxmlformats.org/officeDocument/2006/relationships/tags" Target="../tags/tag121.xml"/><Relationship Id="rId13" Type="http://schemas.openxmlformats.org/officeDocument/2006/relationships/tags" Target="../tags/tag120.xml"/><Relationship Id="rId12" Type="http://schemas.openxmlformats.org/officeDocument/2006/relationships/tags" Target="../tags/tag119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2"/>
            </p:custDataLst>
          </p:nvPr>
        </p:nvSpPr>
        <p:spPr>
          <a:xfrm>
            <a:off x="2858" y="857250"/>
            <a:ext cx="9141143" cy="5143024"/>
          </a:xfrm>
          <a:prstGeom prst="rect">
            <a:avLst/>
          </a:prstGeom>
          <a:gradFill>
            <a:gsLst>
              <a:gs pos="0">
                <a:schemeClr val="bg1"/>
              </a:gs>
              <a:gs pos="89000">
                <a:schemeClr val="bg2"/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</a:endParaRPr>
          </a:p>
        </p:txBody>
      </p:sp>
      <p:sp>
        <p:nvSpPr>
          <p:cNvPr id="58" name="任意多边形 57"/>
          <p:cNvSpPr/>
          <p:nvPr userDrawn="1">
            <p:custDataLst>
              <p:tags r:id="rId13"/>
            </p:custDataLst>
          </p:nvPr>
        </p:nvSpPr>
        <p:spPr>
          <a:xfrm>
            <a:off x="2557463" y="3794760"/>
            <a:ext cx="6586538" cy="2205514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3830" h="7102">
                <a:moveTo>
                  <a:pt x="13830" y="0"/>
                </a:moveTo>
                <a:lnTo>
                  <a:pt x="13830" y="7102"/>
                </a:lnTo>
                <a:lnTo>
                  <a:pt x="0" y="7102"/>
                </a:lnTo>
                <a:lnTo>
                  <a:pt x="28" y="7098"/>
                </a:lnTo>
                <a:cubicBezTo>
                  <a:pt x="1534" y="6888"/>
                  <a:pt x="3145" y="6504"/>
                  <a:pt x="4784" y="5939"/>
                </a:cubicBezTo>
                <a:cubicBezTo>
                  <a:pt x="9005" y="4486"/>
                  <a:pt x="12346" y="2202"/>
                  <a:pt x="13829" y="2"/>
                </a:cubicBezTo>
                <a:lnTo>
                  <a:pt x="13830" y="0"/>
                </a:lnTo>
                <a:close/>
              </a:path>
            </a:pathLst>
          </a:custGeom>
          <a:gradFill>
            <a:gsLst>
              <a:gs pos="2000">
                <a:schemeClr val="accent3">
                  <a:lumMod val="20000"/>
                  <a:lumOff val="80000"/>
                  <a:alpha val="46000"/>
                </a:schemeClr>
              </a:gs>
              <a:gs pos="100000">
                <a:schemeClr val="accent3">
                  <a:lumMod val="20000"/>
                  <a:lumOff val="80000"/>
                  <a:alpha val="0"/>
                </a:schemeClr>
              </a:gs>
            </a:gsLst>
            <a:lin ang="1404000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</a:defRPr>
            </a:lvl9pPr>
          </a:lstStyle>
          <a:p>
            <a:pPr algn="ctr"/>
            <a:endParaRPr lang="en-US" sz="1350">
              <a:latin typeface="Arial" panose="020B0604020202020204" pitchFamily="34" charset="0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521970" y="1127250"/>
            <a:ext cx="8100000" cy="540000"/>
          </a:xfrm>
          <a:prstGeom prst="rect">
            <a:avLst/>
          </a:prstGeom>
        </p:spPr>
        <p:txBody>
          <a:bodyPr vert="horz" wrap="square" lIns="0" tIns="0" rIns="0" bIns="0" rtlCol="0" anchor="b">
            <a:normAutofit/>
          </a:bodyPr>
          <a:lstStyle/>
          <a:p>
            <a:r>
              <a:rPr lang="en-US" dirty="0">
                <a:latin typeface="+mj-lt"/>
              </a:rPr>
              <a:t>Click to add title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521970" y="1833562"/>
            <a:ext cx="8100000" cy="3655219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 dirty="0">
                <a:latin typeface="+mn-lt"/>
              </a:rPr>
              <a:t>Click to add text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521970" y="5624513"/>
            <a:ext cx="2057400" cy="27384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Date Area</a:t>
            </a:r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3028950" y="562451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>
          <a:xfrm>
            <a:off x="6565487" y="5624513"/>
            <a:ext cx="2057400" cy="27384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BE5F26B5-172A-4DC2-B0B7-181CFC56B87C}" type="slidenum">
              <a:rPr lang="en-US" smtClean="0"/>
            </a:fld>
            <a:endParaRPr lang="en-US"/>
          </a:p>
        </p:txBody>
      </p:sp>
      <p:sp>
        <p:nvSpPr>
          <p:cNvPr id="18" name="矩形 17"/>
          <p:cNvSpPr/>
          <p:nvPr userDrawn="1">
            <p:custDataLst>
              <p:tags r:id="rId19"/>
            </p:custDataLst>
          </p:nvPr>
        </p:nvSpPr>
        <p:spPr>
          <a:xfrm>
            <a:off x="476" y="5898833"/>
            <a:ext cx="9143524" cy="101441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>
                  <a:lumMod val="20000"/>
                  <a:lumOff val="8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</a:endParaRPr>
          </a:p>
        </p:txBody>
      </p:sp>
      <p:sp>
        <p:nvSpPr>
          <p:cNvPr id="9" name="KSO_TEMPLATE" hidden="1"/>
          <p:cNvSpPr/>
          <p:nvPr userDrawn="1">
            <p:custDataLst>
              <p:tags r:id="rId20"/>
            </p:custDataLst>
          </p:nvPr>
        </p:nvSpPr>
        <p:spPr>
          <a:xfrm>
            <a:off x="0" y="85725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100000"/>
        </a:lnSpc>
        <a:spcBef>
          <a:spcPct val="0"/>
        </a:spcBef>
        <a:buNone/>
        <a:defRPr sz="2400" b="1" kern="1200">
          <a:solidFill>
            <a:schemeClr val="tx1"/>
          </a:solidFill>
          <a:latin typeface="Arial" panose="020B0604020202020204" pitchFamily="34" charset="0"/>
        </a:defRPr>
      </a:lvl1pPr>
    </p:titleStyle>
    <p:bodyStyle>
      <a:lvl1pPr marL="171450" indent="-171450" algn="l" defTabSz="685800" rtl="0" eaLnBrk="1" latinLnBrk="0" hangingPunct="1">
        <a:lnSpc>
          <a:spcPct val="130000"/>
        </a:lnSpc>
        <a:spcBef>
          <a:spcPts val="7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</a:defRPr>
      </a:lvl1pPr>
      <a:lvl2pPr marL="403860" indent="-154940" algn="l" defTabSz="6858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</a:defRPr>
      </a:lvl2pPr>
      <a:lvl3pPr marL="599440" indent="-121285" algn="l" defTabSz="6858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</a:defRPr>
      </a:lvl3pPr>
      <a:lvl4pPr marL="772795" indent="-111760" algn="l" defTabSz="6858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</a:defRPr>
      </a:lvl4pPr>
      <a:lvl5pPr marL="926465" indent="-95250" algn="l" defTabSz="6858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tags" Target="../tags/tag136.xml"/><Relationship Id="rId8" Type="http://schemas.openxmlformats.org/officeDocument/2006/relationships/tags" Target="../tags/tag135.xml"/><Relationship Id="rId7" Type="http://schemas.openxmlformats.org/officeDocument/2006/relationships/tags" Target="../tags/tag134.xml"/><Relationship Id="rId6" Type="http://schemas.openxmlformats.org/officeDocument/2006/relationships/tags" Target="../tags/tag133.xml"/><Relationship Id="rId5" Type="http://schemas.openxmlformats.org/officeDocument/2006/relationships/tags" Target="../tags/tag132.xml"/><Relationship Id="rId4" Type="http://schemas.openxmlformats.org/officeDocument/2006/relationships/tags" Target="../tags/tag131.xml"/><Relationship Id="rId3" Type="http://schemas.openxmlformats.org/officeDocument/2006/relationships/tags" Target="../tags/tag130.xml"/><Relationship Id="rId2" Type="http://schemas.openxmlformats.org/officeDocument/2006/relationships/tags" Target="../tags/tag129.xml"/><Relationship Id="rId12" Type="http://schemas.openxmlformats.org/officeDocument/2006/relationships/notesSlide" Target="../notesSlides/notesSlide1.xml"/><Relationship Id="rId11" Type="http://schemas.openxmlformats.org/officeDocument/2006/relationships/slideLayout" Target="../slideLayouts/slideLayout3.xml"/><Relationship Id="rId10" Type="http://schemas.openxmlformats.org/officeDocument/2006/relationships/tags" Target="../tags/tag137.xml"/><Relationship Id="rId1" Type="http://schemas.openxmlformats.org/officeDocument/2006/relationships/tags" Target="../tags/tag128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46.xml"/><Relationship Id="rId8" Type="http://schemas.openxmlformats.org/officeDocument/2006/relationships/tags" Target="../tags/tag145.xml"/><Relationship Id="rId7" Type="http://schemas.openxmlformats.org/officeDocument/2006/relationships/tags" Target="../tags/tag144.xml"/><Relationship Id="rId6" Type="http://schemas.openxmlformats.org/officeDocument/2006/relationships/tags" Target="../tags/tag143.xml"/><Relationship Id="rId5" Type="http://schemas.openxmlformats.org/officeDocument/2006/relationships/tags" Target="../tags/tag142.xml"/><Relationship Id="rId4" Type="http://schemas.openxmlformats.org/officeDocument/2006/relationships/tags" Target="../tags/tag141.xml"/><Relationship Id="rId3" Type="http://schemas.openxmlformats.org/officeDocument/2006/relationships/tags" Target="../tags/tag140.xml"/><Relationship Id="rId2" Type="http://schemas.openxmlformats.org/officeDocument/2006/relationships/tags" Target="../tags/tag139.xml"/><Relationship Id="rId11" Type="http://schemas.openxmlformats.org/officeDocument/2006/relationships/slideLayout" Target="../slideLayouts/slideLayout3.xml"/><Relationship Id="rId10" Type="http://schemas.openxmlformats.org/officeDocument/2006/relationships/tags" Target="../tags/tag147.xml"/><Relationship Id="rId1" Type="http://schemas.openxmlformats.org/officeDocument/2006/relationships/tags" Target="../tags/tag138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156.xml"/><Relationship Id="rId8" Type="http://schemas.openxmlformats.org/officeDocument/2006/relationships/tags" Target="../tags/tag155.xml"/><Relationship Id="rId7" Type="http://schemas.openxmlformats.org/officeDocument/2006/relationships/tags" Target="../tags/tag154.xml"/><Relationship Id="rId6" Type="http://schemas.openxmlformats.org/officeDocument/2006/relationships/tags" Target="../tags/tag153.xml"/><Relationship Id="rId5" Type="http://schemas.openxmlformats.org/officeDocument/2006/relationships/tags" Target="../tags/tag152.xml"/><Relationship Id="rId4" Type="http://schemas.openxmlformats.org/officeDocument/2006/relationships/tags" Target="../tags/tag151.xml"/><Relationship Id="rId3" Type="http://schemas.openxmlformats.org/officeDocument/2006/relationships/tags" Target="../tags/tag150.xml"/><Relationship Id="rId2" Type="http://schemas.openxmlformats.org/officeDocument/2006/relationships/tags" Target="../tags/tag149.xml"/><Relationship Id="rId11" Type="http://schemas.openxmlformats.org/officeDocument/2006/relationships/slideLayout" Target="../slideLayouts/slideLayout3.xml"/><Relationship Id="rId10" Type="http://schemas.openxmlformats.org/officeDocument/2006/relationships/tags" Target="../tags/tag157.xml"/><Relationship Id="rId1" Type="http://schemas.openxmlformats.org/officeDocument/2006/relationships/tags" Target="../tags/tag148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166.xml"/><Relationship Id="rId8" Type="http://schemas.openxmlformats.org/officeDocument/2006/relationships/tags" Target="../tags/tag165.xml"/><Relationship Id="rId7" Type="http://schemas.openxmlformats.org/officeDocument/2006/relationships/tags" Target="../tags/tag164.xml"/><Relationship Id="rId6" Type="http://schemas.openxmlformats.org/officeDocument/2006/relationships/tags" Target="../tags/tag163.xml"/><Relationship Id="rId5" Type="http://schemas.openxmlformats.org/officeDocument/2006/relationships/tags" Target="../tags/tag162.xml"/><Relationship Id="rId4" Type="http://schemas.openxmlformats.org/officeDocument/2006/relationships/tags" Target="../tags/tag161.xml"/><Relationship Id="rId3" Type="http://schemas.openxmlformats.org/officeDocument/2006/relationships/tags" Target="../tags/tag160.xml"/><Relationship Id="rId2" Type="http://schemas.openxmlformats.org/officeDocument/2006/relationships/tags" Target="../tags/tag159.xml"/><Relationship Id="rId13" Type="http://schemas.openxmlformats.org/officeDocument/2006/relationships/notesSlide" Target="../notesSlides/notesSlide2.xml"/><Relationship Id="rId12" Type="http://schemas.openxmlformats.org/officeDocument/2006/relationships/slideLayout" Target="../slideLayouts/slideLayout3.xml"/><Relationship Id="rId11" Type="http://schemas.openxmlformats.org/officeDocument/2006/relationships/tags" Target="../tags/tag168.xml"/><Relationship Id="rId10" Type="http://schemas.openxmlformats.org/officeDocument/2006/relationships/tags" Target="../tags/tag167.xml"/><Relationship Id="rId1" Type="http://schemas.openxmlformats.org/officeDocument/2006/relationships/tags" Target="../tags/tag15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341755" y="1231900"/>
            <a:ext cx="6668135" cy="784225"/>
          </a:xfrm>
        </p:spPr>
        <p:txBody>
          <a:bodyPr>
            <a:normAutofit/>
          </a:bodyPr>
          <a:lstStyle/>
          <a:p>
            <a:r>
              <a:rPr lang="en-US" sz="3555"/>
              <a:t>What Is Being Done About It</a:t>
            </a:r>
            <a:endParaRPr lang="en-US" sz="3555"/>
          </a:p>
        </p:txBody>
      </p:sp>
      <p:sp>
        <p:nvSpPr>
          <p:cNvPr id="3" name="序号"/>
          <p:cNvSpPr txBox="1"/>
          <p:nvPr>
            <p:custDataLst>
              <p:tags r:id="rId2"/>
            </p:custDataLst>
          </p:nvPr>
        </p:nvSpPr>
        <p:spPr>
          <a:xfrm>
            <a:off x="483394" y="2756122"/>
            <a:ext cx="733472" cy="797769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p>
            <a:pPr algn="l">
              <a:lnSpc>
                <a:spcPct val="100000"/>
              </a:lnSpc>
            </a:pPr>
            <a:r>
              <a:rPr lang="en-US" sz="4050" b="1">
                <a:solidFill>
                  <a:schemeClr val="accent2"/>
                </a:solidFill>
              </a:rPr>
              <a:t>1</a:t>
            </a:r>
            <a:endParaRPr lang="en-US" sz="4050" b="1">
              <a:solidFill>
                <a:schemeClr val="accent2"/>
              </a:solidFill>
            </a:endParaRPr>
          </a:p>
        </p:txBody>
      </p:sp>
      <p:sp>
        <p:nvSpPr>
          <p:cNvPr id="5" name="项标题"/>
          <p:cNvSpPr txBox="1"/>
          <p:nvPr>
            <p:custDataLst>
              <p:tags r:id="rId3"/>
            </p:custDataLst>
          </p:nvPr>
        </p:nvSpPr>
        <p:spPr>
          <a:xfrm>
            <a:off x="1296670" y="2606040"/>
            <a:ext cx="7492365" cy="730250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p>
            <a:pPr>
              <a:lnSpc>
                <a:spcPct val="100000"/>
              </a:lnSpc>
            </a:pPr>
            <a:r>
              <a:rPr lang="en-US" sz="2400" b="1" dirty="0">
                <a:solidFill>
                  <a:srgbClr val="000000"/>
                </a:solidFill>
              </a:rPr>
              <a:t>Some factories are using filters to clean smoke</a:t>
            </a:r>
            <a:endParaRPr lang="en-US" sz="2400" b="1" dirty="0">
              <a:solidFill>
                <a:srgbClr val="000000"/>
              </a:solidFill>
            </a:endParaRPr>
          </a:p>
        </p:txBody>
      </p:sp>
      <p:sp>
        <p:nvSpPr>
          <p:cNvPr id="6" name="序号"/>
          <p:cNvSpPr txBox="1"/>
          <p:nvPr>
            <p:custDataLst>
              <p:tags r:id="rId4"/>
            </p:custDataLst>
          </p:nvPr>
        </p:nvSpPr>
        <p:spPr>
          <a:xfrm>
            <a:off x="483235" y="3688715"/>
            <a:ext cx="733425" cy="772795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p>
            <a:pPr algn="l">
              <a:lnSpc>
                <a:spcPct val="100000"/>
              </a:lnSpc>
            </a:pPr>
            <a:r>
              <a:rPr lang="en-US" sz="4050" b="1">
                <a:solidFill>
                  <a:schemeClr val="accent2"/>
                </a:solidFill>
              </a:rPr>
              <a:t>2</a:t>
            </a:r>
            <a:endParaRPr lang="en-US" sz="4050" b="1">
              <a:solidFill>
                <a:schemeClr val="accent2"/>
              </a:solidFill>
            </a:endParaRPr>
          </a:p>
        </p:txBody>
      </p:sp>
      <p:sp>
        <p:nvSpPr>
          <p:cNvPr id="11" name="项标题"/>
          <p:cNvSpPr txBox="1"/>
          <p:nvPr>
            <p:custDataLst>
              <p:tags r:id="rId5"/>
            </p:custDataLst>
          </p:nvPr>
        </p:nvSpPr>
        <p:spPr>
          <a:xfrm>
            <a:off x="1296670" y="3498215"/>
            <a:ext cx="7548880" cy="775970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p>
            <a:pPr>
              <a:lnSpc>
                <a:spcPct val="100000"/>
              </a:lnSpc>
            </a:pPr>
            <a:r>
              <a:rPr lang="en-US" sz="2400" b="1" dirty="0">
                <a:solidFill>
                  <a:srgbClr val="000000"/>
                </a:solidFill>
              </a:rPr>
              <a:t>Waste treatment plants are being built</a:t>
            </a:r>
            <a:endParaRPr lang="en-US" sz="2400" b="1" dirty="0">
              <a:solidFill>
                <a:srgbClr val="000000"/>
              </a:solidFill>
            </a:endParaRPr>
          </a:p>
        </p:txBody>
      </p:sp>
      <p:sp>
        <p:nvSpPr>
          <p:cNvPr id="18" name="序号"/>
          <p:cNvSpPr txBox="1"/>
          <p:nvPr>
            <p:custDataLst>
              <p:tags r:id="rId6"/>
            </p:custDataLst>
          </p:nvPr>
        </p:nvSpPr>
        <p:spPr>
          <a:xfrm>
            <a:off x="483087" y="4596352"/>
            <a:ext cx="733472" cy="797769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p>
            <a:pPr algn="l">
              <a:lnSpc>
                <a:spcPct val="100000"/>
              </a:lnSpc>
            </a:pPr>
            <a:r>
              <a:rPr lang="en-US" sz="4050" b="1">
                <a:solidFill>
                  <a:schemeClr val="accent2"/>
                </a:solidFill>
              </a:rPr>
              <a:t>3</a:t>
            </a:r>
            <a:endParaRPr lang="en-US" sz="4050" b="1">
              <a:solidFill>
                <a:schemeClr val="accent2"/>
              </a:solidFill>
            </a:endParaRPr>
          </a:p>
        </p:txBody>
      </p:sp>
      <p:sp>
        <p:nvSpPr>
          <p:cNvPr id="19" name="项标题"/>
          <p:cNvSpPr txBox="1"/>
          <p:nvPr>
            <p:custDataLst>
              <p:tags r:id="rId7"/>
            </p:custDataLst>
          </p:nvPr>
        </p:nvSpPr>
        <p:spPr>
          <a:xfrm>
            <a:off x="1296670" y="4596130"/>
            <a:ext cx="6713220" cy="578485"/>
          </a:xfrm>
          <a:prstGeom prst="rect">
            <a:avLst/>
          </a:prstGeom>
          <a:noFill/>
        </p:spPr>
        <p:txBody>
          <a:bodyPr wrap="square" lIns="0" tIns="0" rIns="0" bIns="0" rtlCol="0" anchor="b">
            <a:normAutofit/>
          </a:bodyPr>
          <a:p>
            <a:pPr>
              <a:lnSpc>
                <a:spcPct val="100000"/>
              </a:lnSpc>
            </a:pPr>
            <a:r>
              <a:rPr lang="en-US" sz="2300" b="1" dirty="0">
                <a:solidFill>
                  <a:srgbClr val="000000"/>
                </a:solidFill>
                <a:latin typeface="+mn-lt"/>
              </a:rPr>
              <a:t>Trying to reduce pollution</a:t>
            </a:r>
            <a:endParaRPr lang="en-US" sz="2300" b="1" dirty="0">
              <a:solidFill>
                <a:srgbClr val="000000"/>
              </a:solidFill>
              <a:latin typeface="+mn-lt"/>
            </a:endParaRPr>
          </a:p>
        </p:txBody>
      </p:sp>
      <p:cxnSp>
        <p:nvCxnSpPr>
          <p:cNvPr id="12" name="直接连接符 11"/>
          <p:cNvCxnSpPr/>
          <p:nvPr>
            <p:custDataLst>
              <p:tags r:id="rId8"/>
            </p:custDataLst>
          </p:nvPr>
        </p:nvCxnSpPr>
        <p:spPr>
          <a:xfrm>
            <a:off x="3306752" y="3564482"/>
            <a:ext cx="0" cy="698703"/>
          </a:xfrm>
          <a:prstGeom prst="line">
            <a:avLst/>
          </a:prstGeom>
          <a:ln>
            <a:solidFill>
              <a:schemeClr val="accent3">
                <a:lumMod val="40000"/>
                <a:lumOff val="60000"/>
                <a:alpha val="6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>
            <p:custDataLst>
              <p:tags r:id="rId9"/>
            </p:custDataLst>
          </p:nvPr>
        </p:nvCxnSpPr>
        <p:spPr>
          <a:xfrm>
            <a:off x="5906765" y="3564482"/>
            <a:ext cx="0" cy="698703"/>
          </a:xfrm>
          <a:prstGeom prst="line">
            <a:avLst/>
          </a:prstGeom>
          <a:ln>
            <a:solidFill>
              <a:schemeClr val="accent3">
                <a:lumMod val="40000"/>
                <a:lumOff val="60000"/>
                <a:alpha val="6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  <p:custDataLst>
      <p:tags r:id="rId10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341755" y="1231900"/>
            <a:ext cx="6668135" cy="784225"/>
          </a:xfrm>
        </p:spPr>
        <p:txBody>
          <a:bodyPr>
            <a:normAutofit/>
          </a:bodyPr>
          <a:lstStyle/>
          <a:p>
            <a:r>
              <a:rPr lang="en-US" sz="3555" b="0">
                <a:sym typeface="+mn-ea"/>
              </a:rPr>
              <a:t>	</a:t>
            </a:r>
            <a:r>
              <a:rPr sz="3555" b="0">
                <a:sym typeface="+mn-ea"/>
              </a:rPr>
              <a:t>Government Action</a:t>
            </a:r>
            <a:endParaRPr lang="en-US" sz="3555" b="0"/>
          </a:p>
        </p:txBody>
      </p:sp>
      <p:sp>
        <p:nvSpPr>
          <p:cNvPr id="3" name="序号"/>
          <p:cNvSpPr txBox="1"/>
          <p:nvPr>
            <p:custDataLst>
              <p:tags r:id="rId2"/>
            </p:custDataLst>
          </p:nvPr>
        </p:nvSpPr>
        <p:spPr>
          <a:xfrm>
            <a:off x="483394" y="2756122"/>
            <a:ext cx="733472" cy="797769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p>
            <a:pPr algn="l">
              <a:lnSpc>
                <a:spcPct val="100000"/>
              </a:lnSpc>
            </a:pPr>
            <a:r>
              <a:rPr lang="en-US" sz="4050" b="1">
                <a:solidFill>
                  <a:schemeClr val="accent2"/>
                </a:solidFill>
              </a:rPr>
              <a:t>1</a:t>
            </a:r>
            <a:endParaRPr lang="en-US" sz="4050" b="1">
              <a:solidFill>
                <a:schemeClr val="accent2"/>
              </a:solidFill>
            </a:endParaRPr>
          </a:p>
        </p:txBody>
      </p:sp>
      <p:sp>
        <p:nvSpPr>
          <p:cNvPr id="5" name="项标题"/>
          <p:cNvSpPr txBox="1"/>
          <p:nvPr>
            <p:custDataLst>
              <p:tags r:id="rId3"/>
            </p:custDataLst>
          </p:nvPr>
        </p:nvSpPr>
        <p:spPr>
          <a:xfrm>
            <a:off x="1296670" y="2606040"/>
            <a:ext cx="7492365" cy="730250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p>
            <a:pPr>
              <a:lnSpc>
                <a:spcPct val="100000"/>
              </a:lnSpc>
            </a:pPr>
            <a:r>
              <a:rPr sz="2400" b="1">
                <a:sym typeface="+mn-ea"/>
              </a:rPr>
              <a:t>Laws to control pollution</a:t>
            </a:r>
            <a:endParaRPr lang="en-US" sz="2400" b="1" dirty="0">
              <a:solidFill>
                <a:srgbClr val="000000"/>
              </a:solidFill>
            </a:endParaRPr>
          </a:p>
        </p:txBody>
      </p:sp>
      <p:sp>
        <p:nvSpPr>
          <p:cNvPr id="6" name="序号"/>
          <p:cNvSpPr txBox="1"/>
          <p:nvPr>
            <p:custDataLst>
              <p:tags r:id="rId4"/>
            </p:custDataLst>
          </p:nvPr>
        </p:nvSpPr>
        <p:spPr>
          <a:xfrm>
            <a:off x="483235" y="3688715"/>
            <a:ext cx="733425" cy="772795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p>
            <a:pPr algn="l">
              <a:lnSpc>
                <a:spcPct val="100000"/>
              </a:lnSpc>
            </a:pPr>
            <a:r>
              <a:rPr lang="en-US" sz="4050" b="1">
                <a:solidFill>
                  <a:schemeClr val="accent2"/>
                </a:solidFill>
              </a:rPr>
              <a:t>2</a:t>
            </a:r>
            <a:endParaRPr lang="en-US" sz="4050" b="1">
              <a:solidFill>
                <a:schemeClr val="accent2"/>
              </a:solidFill>
            </a:endParaRPr>
          </a:p>
        </p:txBody>
      </p:sp>
      <p:sp>
        <p:nvSpPr>
          <p:cNvPr id="11" name="项标题"/>
          <p:cNvSpPr txBox="1"/>
          <p:nvPr>
            <p:custDataLst>
              <p:tags r:id="rId5"/>
            </p:custDataLst>
          </p:nvPr>
        </p:nvSpPr>
        <p:spPr>
          <a:xfrm>
            <a:off x="1296670" y="3498215"/>
            <a:ext cx="7548880" cy="775970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p>
            <a:pPr>
              <a:lnSpc>
                <a:spcPct val="100000"/>
              </a:lnSpc>
            </a:pPr>
            <a:r>
              <a:rPr sz="2400" b="1">
                <a:sym typeface="+mn-ea"/>
              </a:rPr>
              <a:t>Rules for factories</a:t>
            </a:r>
            <a:endParaRPr lang="en-US" sz="2400" b="1" dirty="0">
              <a:solidFill>
                <a:srgbClr val="000000"/>
              </a:solidFill>
            </a:endParaRPr>
          </a:p>
        </p:txBody>
      </p:sp>
      <p:sp>
        <p:nvSpPr>
          <p:cNvPr id="18" name="序号"/>
          <p:cNvSpPr txBox="1"/>
          <p:nvPr>
            <p:custDataLst>
              <p:tags r:id="rId6"/>
            </p:custDataLst>
          </p:nvPr>
        </p:nvSpPr>
        <p:spPr>
          <a:xfrm>
            <a:off x="483087" y="4596352"/>
            <a:ext cx="733472" cy="797769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p>
            <a:pPr algn="l">
              <a:lnSpc>
                <a:spcPct val="100000"/>
              </a:lnSpc>
            </a:pPr>
            <a:r>
              <a:rPr lang="en-US" sz="4050" b="1">
                <a:solidFill>
                  <a:schemeClr val="accent2"/>
                </a:solidFill>
              </a:rPr>
              <a:t>3</a:t>
            </a:r>
            <a:endParaRPr lang="en-US" sz="4050" b="1">
              <a:solidFill>
                <a:schemeClr val="accent2"/>
              </a:solidFill>
            </a:endParaRPr>
          </a:p>
        </p:txBody>
      </p:sp>
      <p:sp>
        <p:nvSpPr>
          <p:cNvPr id="19" name="项标题"/>
          <p:cNvSpPr txBox="1"/>
          <p:nvPr>
            <p:custDataLst>
              <p:tags r:id="rId7"/>
            </p:custDataLst>
          </p:nvPr>
        </p:nvSpPr>
        <p:spPr>
          <a:xfrm>
            <a:off x="1296670" y="4596130"/>
            <a:ext cx="6713220" cy="578485"/>
          </a:xfrm>
          <a:prstGeom prst="rect">
            <a:avLst/>
          </a:prstGeom>
          <a:noFill/>
        </p:spPr>
        <p:txBody>
          <a:bodyPr wrap="square" lIns="0" tIns="0" rIns="0" bIns="0" rtlCol="0" anchor="b">
            <a:normAutofit/>
          </a:bodyPr>
          <a:p>
            <a:pPr>
              <a:lnSpc>
                <a:spcPct val="100000"/>
              </a:lnSpc>
            </a:pPr>
            <a:r>
              <a:rPr sz="2300" b="1">
                <a:sym typeface="+mn-ea"/>
              </a:rPr>
              <a:t>Need for stronger enforcement</a:t>
            </a:r>
            <a:endParaRPr lang="en-US" sz="2300" b="1" dirty="0">
              <a:solidFill>
                <a:srgbClr val="000000"/>
              </a:solidFill>
              <a:latin typeface="+mn-lt"/>
            </a:endParaRPr>
          </a:p>
        </p:txBody>
      </p:sp>
      <p:cxnSp>
        <p:nvCxnSpPr>
          <p:cNvPr id="12" name="直接连接符 11"/>
          <p:cNvCxnSpPr/>
          <p:nvPr>
            <p:custDataLst>
              <p:tags r:id="rId8"/>
            </p:custDataLst>
          </p:nvPr>
        </p:nvCxnSpPr>
        <p:spPr>
          <a:xfrm>
            <a:off x="3306752" y="3564482"/>
            <a:ext cx="0" cy="698703"/>
          </a:xfrm>
          <a:prstGeom prst="line">
            <a:avLst/>
          </a:prstGeom>
          <a:ln>
            <a:solidFill>
              <a:schemeClr val="accent3">
                <a:lumMod val="40000"/>
                <a:lumOff val="60000"/>
                <a:alpha val="6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>
            <p:custDataLst>
              <p:tags r:id="rId9"/>
            </p:custDataLst>
          </p:nvPr>
        </p:nvCxnSpPr>
        <p:spPr>
          <a:xfrm>
            <a:off x="5906765" y="3564482"/>
            <a:ext cx="0" cy="698703"/>
          </a:xfrm>
          <a:prstGeom prst="line">
            <a:avLst/>
          </a:prstGeom>
          <a:ln>
            <a:solidFill>
              <a:schemeClr val="accent3">
                <a:lumMod val="40000"/>
                <a:lumOff val="60000"/>
                <a:alpha val="6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  <p:custDataLst>
      <p:tags r:id="rId10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341755" y="1231900"/>
            <a:ext cx="6668135" cy="784225"/>
          </a:xfrm>
        </p:spPr>
        <p:txBody>
          <a:bodyPr>
            <a:normAutofit/>
          </a:bodyPr>
          <a:lstStyle/>
          <a:p>
            <a:r>
              <a:rPr lang="en-US" sz="3555">
                <a:sym typeface="+mn-ea"/>
              </a:rPr>
              <a:t>		</a:t>
            </a:r>
            <a:r>
              <a:rPr sz="3555">
                <a:sym typeface="+mn-ea"/>
              </a:rPr>
              <a:t>NGOs and People</a:t>
            </a:r>
            <a:endParaRPr lang="en-US" sz="3555" b="0"/>
          </a:p>
        </p:txBody>
      </p:sp>
      <p:sp>
        <p:nvSpPr>
          <p:cNvPr id="3" name="序号"/>
          <p:cNvSpPr txBox="1"/>
          <p:nvPr>
            <p:custDataLst>
              <p:tags r:id="rId2"/>
            </p:custDataLst>
          </p:nvPr>
        </p:nvSpPr>
        <p:spPr>
          <a:xfrm>
            <a:off x="483394" y="2756122"/>
            <a:ext cx="733472" cy="797769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p>
            <a:pPr algn="l">
              <a:lnSpc>
                <a:spcPct val="100000"/>
              </a:lnSpc>
            </a:pPr>
            <a:r>
              <a:rPr lang="en-US" sz="4050" b="1">
                <a:solidFill>
                  <a:schemeClr val="accent2"/>
                </a:solidFill>
              </a:rPr>
              <a:t>1</a:t>
            </a:r>
            <a:endParaRPr lang="en-US" sz="4050" b="1">
              <a:solidFill>
                <a:schemeClr val="accent2"/>
              </a:solidFill>
            </a:endParaRPr>
          </a:p>
        </p:txBody>
      </p:sp>
      <p:sp>
        <p:nvSpPr>
          <p:cNvPr id="5" name="项标题"/>
          <p:cNvSpPr txBox="1"/>
          <p:nvPr>
            <p:custDataLst>
              <p:tags r:id="rId3"/>
            </p:custDataLst>
          </p:nvPr>
        </p:nvSpPr>
        <p:spPr>
          <a:xfrm>
            <a:off x="1296670" y="2606040"/>
            <a:ext cx="7492365" cy="730250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p>
            <a:pPr>
              <a:lnSpc>
                <a:spcPct val="100000"/>
              </a:lnSpc>
            </a:pPr>
            <a:r>
              <a:rPr sz="2400" b="1">
                <a:sym typeface="+mn-ea"/>
              </a:rPr>
              <a:t>Cleaning rivers and planting trees</a:t>
            </a:r>
            <a:endParaRPr lang="en-US" sz="2400" b="1" dirty="0">
              <a:solidFill>
                <a:srgbClr val="000000"/>
              </a:solidFill>
            </a:endParaRPr>
          </a:p>
        </p:txBody>
      </p:sp>
      <p:sp>
        <p:nvSpPr>
          <p:cNvPr id="6" name="序号"/>
          <p:cNvSpPr txBox="1"/>
          <p:nvPr>
            <p:custDataLst>
              <p:tags r:id="rId4"/>
            </p:custDataLst>
          </p:nvPr>
        </p:nvSpPr>
        <p:spPr>
          <a:xfrm>
            <a:off x="483235" y="3688715"/>
            <a:ext cx="733425" cy="772795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p>
            <a:pPr algn="l">
              <a:lnSpc>
                <a:spcPct val="100000"/>
              </a:lnSpc>
            </a:pPr>
            <a:r>
              <a:rPr lang="en-US" sz="4050" b="1">
                <a:solidFill>
                  <a:schemeClr val="accent2"/>
                </a:solidFill>
              </a:rPr>
              <a:t>2</a:t>
            </a:r>
            <a:endParaRPr lang="en-US" sz="4050" b="1">
              <a:solidFill>
                <a:schemeClr val="accent2"/>
              </a:solidFill>
            </a:endParaRPr>
          </a:p>
        </p:txBody>
      </p:sp>
      <p:sp>
        <p:nvSpPr>
          <p:cNvPr id="11" name="项标题"/>
          <p:cNvSpPr txBox="1"/>
          <p:nvPr>
            <p:custDataLst>
              <p:tags r:id="rId5"/>
            </p:custDataLst>
          </p:nvPr>
        </p:nvSpPr>
        <p:spPr>
          <a:xfrm>
            <a:off x="1296670" y="3498215"/>
            <a:ext cx="7548880" cy="775970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p>
            <a:pPr>
              <a:lnSpc>
                <a:spcPct val="100000"/>
              </a:lnSpc>
            </a:pPr>
            <a:r>
              <a:rPr sz="2400" b="1">
                <a:sym typeface="+mn-ea"/>
              </a:rPr>
              <a:t>Spreading awareness</a:t>
            </a:r>
            <a:endParaRPr lang="en-US" sz="2400" b="1" dirty="0">
              <a:solidFill>
                <a:srgbClr val="000000"/>
              </a:solidFill>
            </a:endParaRPr>
          </a:p>
        </p:txBody>
      </p:sp>
      <p:sp>
        <p:nvSpPr>
          <p:cNvPr id="18" name="序号"/>
          <p:cNvSpPr txBox="1"/>
          <p:nvPr>
            <p:custDataLst>
              <p:tags r:id="rId6"/>
            </p:custDataLst>
          </p:nvPr>
        </p:nvSpPr>
        <p:spPr>
          <a:xfrm>
            <a:off x="483087" y="4596352"/>
            <a:ext cx="733472" cy="797769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p>
            <a:pPr algn="l">
              <a:lnSpc>
                <a:spcPct val="100000"/>
              </a:lnSpc>
            </a:pPr>
            <a:r>
              <a:rPr lang="en-US" sz="4050" b="1">
                <a:solidFill>
                  <a:schemeClr val="accent2"/>
                </a:solidFill>
              </a:rPr>
              <a:t>3</a:t>
            </a:r>
            <a:endParaRPr lang="en-US" sz="4050" b="1">
              <a:solidFill>
                <a:schemeClr val="accent2"/>
              </a:solidFill>
            </a:endParaRPr>
          </a:p>
        </p:txBody>
      </p:sp>
      <p:sp>
        <p:nvSpPr>
          <p:cNvPr id="19" name="项标题"/>
          <p:cNvSpPr txBox="1"/>
          <p:nvPr>
            <p:custDataLst>
              <p:tags r:id="rId7"/>
            </p:custDataLst>
          </p:nvPr>
        </p:nvSpPr>
        <p:spPr>
          <a:xfrm>
            <a:off x="1296670" y="4596130"/>
            <a:ext cx="6713220" cy="578485"/>
          </a:xfrm>
          <a:prstGeom prst="rect">
            <a:avLst/>
          </a:prstGeom>
          <a:noFill/>
        </p:spPr>
        <p:txBody>
          <a:bodyPr wrap="square" lIns="0" tIns="0" rIns="0" bIns="0" rtlCol="0" anchor="b">
            <a:normAutofit/>
          </a:bodyPr>
          <a:p>
            <a:pPr>
              <a:lnSpc>
                <a:spcPct val="100000"/>
              </a:lnSpc>
            </a:pPr>
            <a:r>
              <a:rPr sz="2300" b="1">
                <a:sym typeface="+mn-ea"/>
              </a:rPr>
              <a:t>Teaching others about pollution</a:t>
            </a:r>
            <a:endParaRPr lang="en-US" sz="2300" b="1" dirty="0">
              <a:solidFill>
                <a:srgbClr val="000000"/>
              </a:solidFill>
              <a:latin typeface="+mn-lt"/>
            </a:endParaRPr>
          </a:p>
        </p:txBody>
      </p:sp>
      <p:cxnSp>
        <p:nvCxnSpPr>
          <p:cNvPr id="12" name="直接连接符 11"/>
          <p:cNvCxnSpPr/>
          <p:nvPr>
            <p:custDataLst>
              <p:tags r:id="rId8"/>
            </p:custDataLst>
          </p:nvPr>
        </p:nvCxnSpPr>
        <p:spPr>
          <a:xfrm>
            <a:off x="3306752" y="3564482"/>
            <a:ext cx="0" cy="698703"/>
          </a:xfrm>
          <a:prstGeom prst="line">
            <a:avLst/>
          </a:prstGeom>
          <a:ln>
            <a:solidFill>
              <a:schemeClr val="accent3">
                <a:lumMod val="40000"/>
                <a:lumOff val="60000"/>
                <a:alpha val="6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>
            <p:custDataLst>
              <p:tags r:id="rId9"/>
            </p:custDataLst>
          </p:nvPr>
        </p:nvCxnSpPr>
        <p:spPr>
          <a:xfrm>
            <a:off x="5906765" y="3564482"/>
            <a:ext cx="0" cy="698703"/>
          </a:xfrm>
          <a:prstGeom prst="line">
            <a:avLst/>
          </a:prstGeom>
          <a:ln>
            <a:solidFill>
              <a:schemeClr val="accent3">
                <a:lumMod val="40000"/>
                <a:lumOff val="60000"/>
                <a:alpha val="6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  <p:custDataLst>
      <p:tags r:id="rId10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     Still Not Enough</a:t>
            </a:r>
            <a:endParaRPr lang="en-US"/>
          </a:p>
        </p:txBody>
      </p:sp>
      <p:sp>
        <p:nvSpPr>
          <p:cNvPr id="3" name="序号"/>
          <p:cNvSpPr txBox="1"/>
          <p:nvPr>
            <p:custDataLst>
              <p:tags r:id="rId2"/>
            </p:custDataLst>
          </p:nvPr>
        </p:nvSpPr>
        <p:spPr>
          <a:xfrm>
            <a:off x="597409" y="2790623"/>
            <a:ext cx="819772" cy="868512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p>
            <a:pPr algn="l">
              <a:lnSpc>
                <a:spcPct val="100000"/>
              </a:lnSpc>
            </a:pPr>
            <a:r>
              <a:rPr lang="en-US" sz="4050" b="1">
                <a:solidFill>
                  <a:schemeClr val="accent2"/>
                </a:solidFill>
              </a:rPr>
              <a:t>1</a:t>
            </a:r>
            <a:endParaRPr lang="en-US" sz="4050" b="1">
              <a:solidFill>
                <a:schemeClr val="accent2"/>
              </a:solidFill>
            </a:endParaRPr>
          </a:p>
        </p:txBody>
      </p:sp>
      <p:sp>
        <p:nvSpPr>
          <p:cNvPr id="5" name="项标题"/>
          <p:cNvSpPr txBox="1"/>
          <p:nvPr>
            <p:custDataLst>
              <p:tags r:id="rId3"/>
            </p:custDataLst>
          </p:nvPr>
        </p:nvSpPr>
        <p:spPr>
          <a:xfrm>
            <a:off x="1175385" y="2532380"/>
            <a:ext cx="2736850" cy="1081405"/>
          </a:xfrm>
          <a:prstGeom prst="rect">
            <a:avLst/>
          </a:prstGeom>
          <a:noFill/>
        </p:spPr>
        <p:txBody>
          <a:bodyPr wrap="square" lIns="0" tIns="0" rIns="0" bIns="0" rtlCol="0" anchor="b">
            <a:normAutofit/>
          </a:bodyPr>
          <a:p>
            <a:pPr>
              <a:lnSpc>
                <a:spcPct val="100000"/>
              </a:lnSpc>
            </a:pPr>
            <a:r>
              <a:rPr lang="en-US" sz="1600" b="1" dirty="0">
                <a:solidFill>
                  <a:srgbClr val="000000"/>
                </a:solidFill>
              </a:rPr>
              <a:t>Many factories don’t follow the rules</a:t>
            </a:r>
            <a:endParaRPr lang="en-US" sz="1600" b="1" dirty="0">
              <a:solidFill>
                <a:srgbClr val="000000"/>
              </a:solidFill>
            </a:endParaRPr>
          </a:p>
        </p:txBody>
      </p:sp>
      <p:sp>
        <p:nvSpPr>
          <p:cNvPr id="6" name="序号"/>
          <p:cNvSpPr txBox="1"/>
          <p:nvPr>
            <p:custDataLst>
              <p:tags r:id="rId4"/>
            </p:custDataLst>
          </p:nvPr>
        </p:nvSpPr>
        <p:spPr>
          <a:xfrm>
            <a:off x="597409" y="4185971"/>
            <a:ext cx="819772" cy="868512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p>
            <a:pPr algn="l">
              <a:lnSpc>
                <a:spcPct val="100000"/>
              </a:lnSpc>
            </a:pPr>
            <a:r>
              <a:rPr lang="en-US" sz="4050" b="1">
                <a:solidFill>
                  <a:schemeClr val="accent2"/>
                </a:solidFill>
              </a:rPr>
              <a:t>3</a:t>
            </a:r>
            <a:endParaRPr lang="en-US" sz="4050" b="1">
              <a:solidFill>
                <a:schemeClr val="accent2"/>
              </a:solidFill>
            </a:endParaRPr>
          </a:p>
        </p:txBody>
      </p:sp>
      <p:sp>
        <p:nvSpPr>
          <p:cNvPr id="11" name="项标题"/>
          <p:cNvSpPr txBox="1"/>
          <p:nvPr>
            <p:custDataLst>
              <p:tags r:id="rId5"/>
            </p:custDataLst>
          </p:nvPr>
        </p:nvSpPr>
        <p:spPr>
          <a:xfrm>
            <a:off x="1184275" y="3859530"/>
            <a:ext cx="2753995" cy="1081405"/>
          </a:xfrm>
          <a:prstGeom prst="rect">
            <a:avLst/>
          </a:prstGeom>
          <a:noFill/>
        </p:spPr>
        <p:txBody>
          <a:bodyPr wrap="square" lIns="0" tIns="0" rIns="0" bIns="0" rtlCol="0" anchor="b">
            <a:normAutofit/>
          </a:bodyPr>
          <a:p>
            <a:pPr>
              <a:lnSpc>
                <a:spcPct val="100000"/>
              </a:lnSpc>
            </a:pPr>
            <a:r>
              <a:rPr lang="en-US" sz="1600" b="1" dirty="0">
                <a:solidFill>
                  <a:srgbClr val="000000"/>
                </a:solidFill>
                <a:latin typeface="+mn-lt"/>
              </a:rPr>
              <a:t>Factory owners must take responsibility</a:t>
            </a:r>
            <a:endParaRPr lang="en-US" sz="1600" b="1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2" name="序号"/>
          <p:cNvSpPr txBox="1"/>
          <p:nvPr>
            <p:custDataLst>
              <p:tags r:id="rId6"/>
            </p:custDataLst>
          </p:nvPr>
        </p:nvSpPr>
        <p:spPr>
          <a:xfrm>
            <a:off x="5110589" y="2745538"/>
            <a:ext cx="819772" cy="868512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p>
            <a:pPr algn="l">
              <a:lnSpc>
                <a:spcPct val="100000"/>
              </a:lnSpc>
            </a:pPr>
            <a:r>
              <a:rPr lang="en-US" sz="4050" b="1">
                <a:solidFill>
                  <a:schemeClr val="accent2"/>
                </a:solidFill>
              </a:rPr>
              <a:t>2</a:t>
            </a:r>
            <a:endParaRPr lang="en-US" sz="4050" b="1">
              <a:solidFill>
                <a:schemeClr val="accent2"/>
              </a:solidFill>
            </a:endParaRPr>
          </a:p>
        </p:txBody>
      </p:sp>
      <p:sp>
        <p:nvSpPr>
          <p:cNvPr id="17" name="项标题"/>
          <p:cNvSpPr txBox="1"/>
          <p:nvPr>
            <p:custDataLst>
              <p:tags r:id="rId7"/>
            </p:custDataLst>
          </p:nvPr>
        </p:nvSpPr>
        <p:spPr>
          <a:xfrm>
            <a:off x="6085840" y="2418715"/>
            <a:ext cx="2621915" cy="1081405"/>
          </a:xfrm>
          <a:prstGeom prst="rect">
            <a:avLst/>
          </a:prstGeom>
          <a:noFill/>
        </p:spPr>
        <p:txBody>
          <a:bodyPr wrap="square" lIns="0" tIns="0" rIns="0" bIns="0" rtlCol="0" anchor="b">
            <a:normAutofit/>
          </a:bodyPr>
          <a:p>
            <a:pPr>
              <a:lnSpc>
                <a:spcPct val="100000"/>
              </a:lnSpc>
            </a:pPr>
            <a:r>
              <a:rPr lang="en-US" sz="1600" b="1" dirty="0">
                <a:solidFill>
                  <a:srgbClr val="000000"/>
                </a:solidFill>
              </a:rPr>
              <a:t>Government needs to be stricter</a:t>
            </a:r>
            <a:endParaRPr lang="en-US" sz="1600" b="1" dirty="0">
              <a:solidFill>
                <a:srgbClr val="000000"/>
              </a:solidFill>
            </a:endParaRPr>
          </a:p>
        </p:txBody>
      </p:sp>
      <p:sp>
        <p:nvSpPr>
          <p:cNvPr id="18" name="序号"/>
          <p:cNvSpPr txBox="1"/>
          <p:nvPr>
            <p:custDataLst>
              <p:tags r:id="rId8"/>
            </p:custDataLst>
          </p:nvPr>
        </p:nvSpPr>
        <p:spPr>
          <a:xfrm>
            <a:off x="5110589" y="4185971"/>
            <a:ext cx="819772" cy="868512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p>
            <a:pPr algn="l">
              <a:lnSpc>
                <a:spcPct val="100000"/>
              </a:lnSpc>
            </a:pPr>
            <a:r>
              <a:rPr lang="en-US" sz="4050" b="1">
                <a:solidFill>
                  <a:schemeClr val="accent2"/>
                </a:solidFill>
              </a:rPr>
              <a:t>4</a:t>
            </a:r>
            <a:endParaRPr lang="en-US" sz="4050" b="1">
              <a:solidFill>
                <a:schemeClr val="accent2"/>
              </a:solidFill>
            </a:endParaRPr>
          </a:p>
        </p:txBody>
      </p:sp>
      <p:sp>
        <p:nvSpPr>
          <p:cNvPr id="19" name="项标题"/>
          <p:cNvSpPr txBox="1"/>
          <p:nvPr>
            <p:custDataLst>
              <p:tags r:id="rId9"/>
            </p:custDataLst>
          </p:nvPr>
        </p:nvSpPr>
        <p:spPr>
          <a:xfrm>
            <a:off x="6085840" y="3859530"/>
            <a:ext cx="2621915" cy="1081405"/>
          </a:xfrm>
          <a:prstGeom prst="rect">
            <a:avLst/>
          </a:prstGeom>
          <a:noFill/>
        </p:spPr>
        <p:txBody>
          <a:bodyPr wrap="square" lIns="0" tIns="0" rIns="0" bIns="0" rtlCol="0" anchor="b">
            <a:normAutofit/>
          </a:bodyPr>
          <a:p>
            <a:pPr>
              <a:lnSpc>
                <a:spcPct val="100000"/>
              </a:lnSpc>
            </a:pPr>
            <a:r>
              <a:rPr lang="en-US" sz="1600" b="1" dirty="0">
                <a:solidFill>
                  <a:srgbClr val="000000"/>
                </a:solidFill>
                <a:latin typeface="+mn-lt"/>
              </a:rPr>
              <a:t>More action is needed to protect the environment</a:t>
            </a:r>
            <a:endParaRPr lang="en-US" sz="1600" b="1" dirty="0">
              <a:solidFill>
                <a:srgbClr val="000000"/>
              </a:solidFill>
              <a:latin typeface="+mn-lt"/>
            </a:endParaRPr>
          </a:p>
        </p:txBody>
      </p:sp>
      <p:cxnSp>
        <p:nvCxnSpPr>
          <p:cNvPr id="20" name="直接连接符 19"/>
          <p:cNvCxnSpPr/>
          <p:nvPr>
            <p:custDataLst>
              <p:tags r:id="rId10"/>
            </p:custDataLst>
          </p:nvPr>
        </p:nvCxnSpPr>
        <p:spPr>
          <a:xfrm>
            <a:off x="4524668" y="2790649"/>
            <a:ext cx="0" cy="2192280"/>
          </a:xfrm>
          <a:prstGeom prst="line">
            <a:avLst/>
          </a:prstGeom>
          <a:ln>
            <a:solidFill>
              <a:schemeClr val="accent3">
                <a:lumMod val="40000"/>
                <a:lumOff val="60000"/>
                <a:alpha val="6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  <p:custDataLst>
      <p:tags r:id="rId1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TYPE" val="i"/>
  <p:tag name="KSO_WM_UNIT_INDEX" val="2"/>
  <p:tag name="KSO_WM_BEAUTIFY_FLAG" val="#wm#"/>
  <p:tag name="KSO_WM_TAG_VERSION" val="3.0"/>
  <p:tag name="KSO_WM_UNIT_ID" val="_1*i*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0.xml><?xml version="1.0" encoding="utf-8"?>
<p:tagLst xmlns:p="http://schemas.openxmlformats.org/presentationml/2006/main">
  <p:tag name="KSO_WM_UNIT_TYPE" val="i"/>
  <p:tag name="KSO_WM_UNIT_INDEX" val="5"/>
  <p:tag name="KSO_WM_BEAUTIFY_FLAG" val="#wm#"/>
  <p:tag name="KSO_WM_TAG_VERSION" val="3.0"/>
  <p:tag name="KSO_WM_UNIT_ID" val="_1*i*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00.xml><?xml version="1.0" encoding="utf-8"?>
<p:tagLst xmlns:p="http://schemas.openxmlformats.org/presentationml/2006/main">
  <p:tag name="KSO_WM_UNIT_TYPE" val="i"/>
  <p:tag name="KSO_WM_UNIT_INDEX" val="5"/>
  <p:tag name="KSO_WM_BEAUTIFY_FLAG" val="#wm#"/>
  <p:tag name="KSO_WM_TAG_VERSION" val="3.0"/>
  <p:tag name="KSO_WM_UNIT_ID" val="_11*i*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01.xml><?xml version="1.0" encoding="utf-8"?>
<p:tagLst xmlns:p="http://schemas.openxmlformats.org/presentationml/2006/main">
  <p:tag name="KSO_WM_UNIT_TYPE" val="i"/>
  <p:tag name="KSO_WM_UNIT_INDEX" val="9"/>
  <p:tag name="KSO_WM_BEAUTIFY_FLAG" val="#wm#"/>
  <p:tag name="KSO_WM_TAG_VERSION" val="3.0"/>
  <p:tag name="KSO_WM_UNIT_ID" val="_11*i*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02.xml><?xml version="1.0" encoding="utf-8"?>
<p:tagLst xmlns:p="http://schemas.openxmlformats.org/presentationml/2006/main">
  <p:tag name="KSO_WM_UNIT_TYPE" val="i"/>
  <p:tag name="KSO_WM_UNIT_INDEX" val="7"/>
  <p:tag name="KSO_WM_BEAUTIFY_FLAG" val="#wm#"/>
  <p:tag name="KSO_WM_TAG_VERSION" val="3.0"/>
  <p:tag name="KSO_WM_UNIT_ID" val="_11*i*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03.xml><?xml version="1.0" encoding="utf-8"?>
<p:tagLst xmlns:p="http://schemas.openxmlformats.org/presentationml/2006/main">
  <p:tag name="KSO_WM_UNIT_TYPE" val="i"/>
  <p:tag name="KSO_WM_UNIT_INDEX" val="1"/>
  <p:tag name="KSO_WM_BEAUTIFY_FLAG" val="#wm#"/>
  <p:tag name="KSO_WM_TAG_VERSION" val="3.0"/>
  <p:tag name="KSO_WM_UNIT_ID" val="_11*i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04.xml><?xml version="1.0" encoding="utf-8"?>
<p:tagLst xmlns:p="http://schemas.openxmlformats.org/presentationml/2006/main">
  <p:tag name="KSO_WM_UNIT_TYPE" val="i"/>
  <p:tag name="KSO_WM_UNIT_INDEX" val="15"/>
  <p:tag name="KSO_WM_BEAUTIFY_FLAG" val="#wm#"/>
  <p:tag name="KSO_WM_TAG_VERSION" val="3.0"/>
  <p:tag name="KSO_WM_UNIT_ID" val="_11*i*1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05.xml><?xml version="1.0" encoding="utf-8"?>
<p:tagLst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PRESET_TEXT" val="编辑标题"/>
  <p:tag name="KSO_WM_UNIT_ID" val="_11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</p:tagLst>
</file>

<file path=ppt/tags/tag106.xml><?xml version="1.0" encoding="utf-8"?>
<p:tagLst xmlns:p="http://schemas.openxmlformats.org/presentationml/2006/main">
  <p:tag name="KSO_WM_UNIT_ID" val="_11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07.xml><?xml version="1.0" encoding="utf-8"?>
<p:tagLst xmlns:p="http://schemas.openxmlformats.org/presentationml/2006/main">
  <p:tag name="KSO_WM_UNIT_ID" val="_11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08.xml><?xml version="1.0" encoding="utf-8"?>
<p:tagLst xmlns:p="http://schemas.openxmlformats.org/presentationml/2006/main">
  <p:tag name="KSO_WM_UNIT_ID" val="_11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09.xml><?xml version="1.0" encoding="utf-8"?>
<p:tagLst xmlns:p="http://schemas.openxmlformats.org/presentationml/2006/main">
  <p:tag name="KSO_WM_UNIT_TYPE" val="f"/>
  <p:tag name="KSO_WM_UNIT_SUBTYPE" val="g"/>
  <p:tag name="KSO_WM_UNIT_INDEX" val="3"/>
  <p:tag name="KSO_WM_BEAUTIFY_FLAG" val="#wm#"/>
  <p:tag name="KSO_WM_TAG_VERSION" val="3.0"/>
  <p:tag name="KSO_WM_UNIT_PRESET_TEXT" val="公司名"/>
  <p:tag name="KSO_WM_UNIT_ID" val="_11*f*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1.xml><?xml version="1.0" encoding="utf-8"?>
<p:tagLst xmlns:p="http://schemas.openxmlformats.org/presentationml/2006/main">
  <p:tag name="KSO_WM_UNIT_TYPE" val="i"/>
  <p:tag name="KSO_WM_UNIT_INDEX" val="8"/>
  <p:tag name="KSO_WM_BEAUTIFY_FLAG" val="#wm#"/>
  <p:tag name="KSO_WM_TAG_VERSION" val="3.0"/>
  <p:tag name="KSO_WM_UNIT_ID" val="_1*i*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10.xml><?xml version="1.0" encoding="utf-8"?>
<p:tagLst xmlns:p="http://schemas.openxmlformats.org/presentationml/2006/main">
  <p:tag name="KSO_WM_UNIT_TYPE" val="f"/>
  <p:tag name="KSO_WM_UNIT_SUBTYPE" val="c"/>
  <p:tag name="KSO_WM_UNIT_INDEX" val="2"/>
  <p:tag name="KSO_WM_BEAUTIFY_FLAG" val="#wm#"/>
  <p:tag name="KSO_WM_TAG_VERSION" val="3.0"/>
  <p:tag name="KSO_WM_UNIT_PRESET_TEXT" val="日期时间"/>
  <p:tag name="KSO_WM_UNIT_ID" val="_11*f*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11.xml><?xml version="1.0" encoding="utf-8"?>
<p:tagLst xmlns:p="http://schemas.openxmlformats.org/presentationml/2006/main">
  <p:tag name="KSO_WM_UNIT_TYPE" val="f"/>
  <p:tag name="KSO_WM_UNIT_SUBTYPE" val="b"/>
  <p:tag name="KSO_WM_UNIT_INDEX" val="1"/>
  <p:tag name="KSO_WM_BEAUTIFY_FLAG" val="#wm#"/>
  <p:tag name="KSO_WM_TAG_VERSION" val="3.0"/>
  <p:tag name="KSO_WM_UNIT_PRESET_TEXT" val="署名"/>
  <p:tag name="KSO_WM_UNIT_ID" val="_11*f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12.xml><?xml version="1.0" encoding="utf-8"?>
<p:tagLst xmlns:p="http://schemas.openxmlformats.org/presentationml/2006/main">
  <p:tag name="KSO_WM_UNIT_TYPE" val="i"/>
  <p:tag name="KSO_WM_UNIT_INDEX" val="8"/>
  <p:tag name="KSO_WM_BEAUTIFY_FLAG" val="#wm#"/>
  <p:tag name="KSO_WM_TAG_VERSION" val="3.0"/>
  <p:tag name="KSO_WM_UNIT_ID" val="_11*i*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13.xml><?xml version="1.0" encoding="utf-8"?>
<p:tagLst xmlns:p="http://schemas.openxmlformats.org/presentationml/2006/main">
  <p:tag name="KSO_WM_UNIT_TYPE" val="i"/>
  <p:tag name="KSO_WM_UNIT_INDEX" val="11"/>
  <p:tag name="KSO_WM_BEAUTIFY_FLAG" val="#wm#"/>
  <p:tag name="KSO_WM_TAG_VERSION" val="3.0"/>
  <p:tag name="KSO_WM_UNIT_ID" val="_11*i*1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14.xml><?xml version="1.0" encoding="utf-8"?>
<p:tagLst xmlns:p="http://schemas.openxmlformats.org/presentationml/2006/main">
  <p:tag name="KSO_WM_UNIT_TYPE" val="i"/>
  <p:tag name="KSO_WM_UNIT_INDEX" val="12"/>
  <p:tag name="KSO_WM_BEAUTIFY_FLAG" val="#wm#"/>
  <p:tag name="KSO_WM_TAG_VERSION" val="3.0"/>
  <p:tag name="KSO_WM_UNIT_ID" val="_11*i*1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15.xml><?xml version="1.0" encoding="utf-8"?>
<p:tagLst xmlns:p="http://schemas.openxmlformats.org/presentationml/2006/main">
  <p:tag name="KSO_WM_UNIT_TYPE" val="i"/>
  <p:tag name="KSO_WM_UNIT_INDEX" val="10"/>
  <p:tag name="KSO_WM_BEAUTIFY_FLAG" val="#wm#"/>
  <p:tag name="KSO_WM_TAG_VERSION" val="3.0"/>
  <p:tag name="KSO_WM_UNIT_ID" val="_11*i*1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16.xml><?xml version="1.0" encoding="utf-8"?>
<p:tagLst xmlns:p="http://schemas.openxmlformats.org/presentationml/2006/main">
  <p:tag name="KSO_WM_UNIT_TYPE" val="i"/>
  <p:tag name="KSO_WM_UNIT_INDEX" val="6"/>
  <p:tag name="KSO_WM_BEAUTIFY_FLAG" val="#wm#"/>
  <p:tag name="KSO_WM_TAG_VERSION" val="3.0"/>
  <p:tag name="KSO_WM_UNIT_ID" val="_11*i*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17.xml><?xml version="1.0" encoding="utf-8"?>
<p:tagLst xmlns:p="http://schemas.openxmlformats.org/presentationml/2006/main">
  <p:tag name="KSO_WM_UNIT_TYPE" val="i"/>
  <p:tag name="KSO_WM_UNIT_INDEX" val="13"/>
  <p:tag name="KSO_WM_BEAUTIFY_FLAG" val="#wm#"/>
  <p:tag name="KSO_WM_TAG_VERSION" val="3.0"/>
  <p:tag name="KSO_WM_UNIT_ID" val="_11*i*1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18.xml><?xml version="1.0" encoding="utf-8"?>
<p:tagLst xmlns:p="http://schemas.openxmlformats.org/presentationml/2006/main">
  <p:tag name="KSO_WM_UNIT_TYPE" val="i"/>
  <p:tag name="KSO_WM_UNIT_INDEX" val="14"/>
  <p:tag name="KSO_WM_BEAUTIFY_FLAG" val="#wm#"/>
  <p:tag name="KSO_WM_TAG_VERSION" val="3.0"/>
  <p:tag name="KSO_WM_UNIT_ID" val="_11*i*1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19.xml><?xml version="1.0" encoding="utf-8"?>
<p:tagLst xmlns:p="http://schemas.openxmlformats.org/presentationml/2006/main">
  <p:tag name="KSO_WM_UNIT_TYPE" val="i"/>
  <p:tag name="KSO_WM_UNIT_INDEX" val="1"/>
  <p:tag name="KSO_WM_BEAUTIFY_FLAG" val="#wm#"/>
  <p:tag name="KSO_WM_TAG_VERSION" val="3.0"/>
  <p:tag name="KSO_WM_UNIT_ID" val="_0*i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2.xml><?xml version="1.0" encoding="utf-8"?>
<p:tagLst xmlns:p="http://schemas.openxmlformats.org/presentationml/2006/main">
  <p:tag name="KSO_WM_UNIT_TYPE" val="i"/>
  <p:tag name="KSO_WM_UNIT_INDEX" val="9"/>
  <p:tag name="KSO_WM_BEAUTIFY_FLAG" val="#wm#"/>
  <p:tag name="KSO_WM_TAG_VERSION" val="3.0"/>
  <p:tag name="KSO_WM_UNIT_ID" val="_1*i*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20.xml><?xml version="1.0" encoding="utf-8"?>
<p:tagLst xmlns:p="http://schemas.openxmlformats.org/presentationml/2006/main">
  <p:tag name="KSO_WM_UNIT_TYPE" val="i"/>
  <p:tag name="KSO_WM_UNIT_INDEX" val="2"/>
  <p:tag name="KSO_WM_BEAUTIFY_FLAG" val="#wm#"/>
  <p:tag name="KSO_WM_TAG_VERSION" val="3.0"/>
  <p:tag name="KSO_WM_UNIT_ID" val="_0*i*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21.xml><?xml version="1.0" encoding="utf-8"?>
<p:tagLst xmlns:p="http://schemas.openxmlformats.org/presentationml/2006/main">
  <p:tag name="KSO_WM_UNIT_TYPE" val="a"/>
  <p:tag name="KSO_WM_UNIT_INDEX" val="1"/>
  <p:tag name="KSO_WM_BEAUTIFY_FLAG" val="#wm#"/>
  <p:tag name="KSO_WM_TAG_VERSION" val="1.0"/>
  <p:tag name="KSO_WM_UNIT_PRESET_TEXT" val="单击此处编辑母版标题样式"/>
  <p:tag name="KSO_WM_UNIT_ID" val="_0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  <p:tag name="KSO_WM_TEMPLATE_CATEGORY" val="custom"/>
  <p:tag name="KSO_WM_TEMPLATE_INDEX" val="20238442"/>
</p:tagLst>
</file>

<file path=ppt/tags/tag122.xml><?xml version="1.0" encoding="utf-8"?>
<p:tagLst xmlns:p="http://schemas.openxmlformats.org/presentationml/2006/main">
  <p:tag name="KSO_WM_UNIT_TYPE" val="f"/>
  <p:tag name="KSO_WM_UNIT_SUBTYPE" val="a"/>
  <p:tag name="KSO_WM_UNIT_INDEX" val="1"/>
  <p:tag name="KSO_WM_BEAUTIFY_FLAG" val="#wm#"/>
  <p:tag name="KSO_WM_TAG_VERSION" val="1.0"/>
  <p:tag name="KSO_WM_UNIT_PRESET_TEXT" val="单击此处编辑母版文本样式&#10;第二级&#10;第三级&#10;第四级&#10;第五级"/>
  <p:tag name="KSO_WM_UNIT_ID" val="_0*f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CATEGORY" val="custom"/>
  <p:tag name="KSO_WM_TEMPLATE_INDEX" val="20238442"/>
</p:tagLst>
</file>

<file path=ppt/tags/tag123.xml><?xml version="1.0" encoding="utf-8"?>
<p:tagLst xmlns:p="http://schemas.openxmlformats.org/presentationml/2006/main">
  <p:tag name="KSO_WM_UNIT_ID" val="_0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24.xml><?xml version="1.0" encoding="utf-8"?>
<p:tagLst xmlns:p="http://schemas.openxmlformats.org/presentationml/2006/main">
  <p:tag name="KSO_WM_UNIT_ID" val="_0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25.xml><?xml version="1.0" encoding="utf-8"?>
<p:tagLst xmlns:p="http://schemas.openxmlformats.org/presentationml/2006/main">
  <p:tag name="KSO_WM_UNIT_ID" val="_0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26.xml><?xml version="1.0" encoding="utf-8"?>
<p:tagLst xmlns:p="http://schemas.openxmlformats.org/presentationml/2006/main">
  <p:tag name="KSO_WM_UNIT_TYPE" val="i"/>
  <p:tag name="KSO_WM_UNIT_INDEX" val="3"/>
  <p:tag name="KSO_WM_BEAUTIFY_FLAG" val="#wm#"/>
  <p:tag name="KSO_WM_TAG_VERSION" val="3.0"/>
  <p:tag name="KSO_WM_UNIT_ID" val="_0*i*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27.xml><?xml version="1.0" encoding="utf-8"?>
<p:tagLst xmlns:p="http://schemas.openxmlformats.org/presentationml/2006/main">
  <p:tag name="KSO_WM_TEMPLATE_THUMBS_INDEX" val="1、9"/>
  <p:tag name="KSO_WM_TEMPLATE_SUBCATEGORY" val="29"/>
  <p:tag name="KSO_WM_TEMPLATE_COLOR_TYPE" val="0"/>
  <p:tag name="KSO_WM_TAG_VERSION" val="3.0"/>
  <p:tag name="KSO_WM_BEAUTIFY_FLAG" val="#wm#"/>
  <p:tag name="KSO_WM_TEMPLATE_INDEX" val="20238442"/>
  <p:tag name="KSO_WM_TEMPLATE_CATEGORY" val="custom"/>
  <p:tag name="KSO_WM_TEMPLATE_MASTER_TYPE" val="0"/>
  <p:tag name="KSO_WM_SPECIAL_SOURCE" val="bdnull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8442_4*a*1"/>
  <p:tag name="KSO_WM_TEMPLATE_CATEGORY" val="custom"/>
  <p:tag name="KSO_WM_TEMPLATE_INDEX" val="20238442"/>
  <p:tag name="KSO_WM_UNIT_LAYERLEVEL" val="1"/>
  <p:tag name="KSO_WM_TAG_VERSION" val="3.0"/>
  <p:tag name="KSO_WM_BEAUTIFY_FLAG" val="#wm#"/>
  <p:tag name="KSO_WM_UNIT_ISCONTENTSTITLE" val="1"/>
  <p:tag name="KSO_WM_UNIT_ISNUMDGMTITLE" val="0"/>
  <p:tag name="KSO_WM_UNIT_NOCLEAR" val="0"/>
  <p:tag name="KSO_WM_UNIT_VALUE" val="12"/>
  <p:tag name="KSO_WM_DIAGRAM_GROUP_CODE" val="l1-1"/>
  <p:tag name="KSO_WM_UNIT_TYPE" val="a"/>
  <p:tag name="KSO_WM_UNIT_INDEX" val="1"/>
  <p:tag name="KSO_WM_UNIT_PRESET_TEXT" val="Contents "/>
  <p:tag name="KSO_WM_UNIT_TEXT_FILL_FORE_SCHEMECOLOR_INDEX" val="6"/>
  <p:tag name="KSO_WM_UNIT_TEXT_FILL_TYPE" val="1"/>
  <p:tag name="KSO_WM_UNIT_USESOURCEFORMAT_APPLY" val="1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8442_3*l_h_i*1_1_1"/>
  <p:tag name="KSO_WM_TEMPLATE_CATEGORY" val="custom"/>
  <p:tag name="KSO_WM_TEMPLATE_INDEX" val="20238442"/>
  <p:tag name="KSO_WM_UNIT_LAYERLEVEL" val="1_1_1"/>
  <p:tag name="KSO_WM_TAG_VERSION" val="3.0"/>
  <p:tag name="KSO_WM_BEAUTIFY_FLAG" val="#wm#"/>
  <p:tag name="KSO_WM_DIAGRAM_GROUP_CODE" val="l1-1"/>
  <p:tag name="KSO_WM_UNIT_SUBTYPE" val="d"/>
  <p:tag name="KSO_WM_UNIT_TYPE" val="l_h_i"/>
  <p:tag name="KSO_WM_UNIT_INDEX" val="1_1_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277.40865836556503,&quot;left&quot;:-22.1687523645116,&quot;top&quot;:155.9000030517578,&quot;width&quot;:790.40002441406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01"/>
  <p:tag name="KSO_WM_UNIT_TEXT_FILL_FORE_SCHEMECOLOR_INDEX" val="6"/>
  <p:tag name="KSO_WM_UNIT_TEXT_FILL_TYPE" val="1"/>
  <p:tag name="KSO_WM_UNIT_USESOURCEFORMAT_APPLY" val="1"/>
</p:tagLst>
</file>

<file path=ppt/tags/tag13.xml><?xml version="1.0" encoding="utf-8"?>
<p:tagLst xmlns:p="http://schemas.openxmlformats.org/presentationml/2006/main">
  <p:tag name="KSO_WM_UNIT_TYPE" val="i"/>
  <p:tag name="KSO_WM_UNIT_INDEX" val="6"/>
  <p:tag name="KSO_WM_BEAUTIFY_FLAG" val="#wm#"/>
  <p:tag name="KSO_WM_TAG_VERSION" val="3.0"/>
  <p:tag name="KSO_WM_UNIT_ID" val="_1*i*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8442_3*l_h_f*1_1_1"/>
  <p:tag name="KSO_WM_TEMPLATE_CATEGORY" val="custom"/>
  <p:tag name="KSO_WM_TEMPLATE_INDEX" val="20238442"/>
  <p:tag name="KSO_WM_UNIT_LAYERLEVEL" val="1_1_1"/>
  <p:tag name="KSO_WM_TAG_VERSION" val="3.0"/>
  <p:tag name="KSO_WM_BEAUTIFY_FLAG" val="#wm#"/>
  <p:tag name="KSO_WM_UNIT_SUBTYPE" val="a"/>
  <p:tag name="KSO_WM_UNIT_PRESET_TEXT_INDEX" val="0"/>
  <p:tag name="KSO_WM_UNIT_PRESET_TEXT_LEN" val="0"/>
  <p:tag name="KSO_WM_UNIT_NOCLEAR" val="0"/>
  <p:tag name="KSO_WM_DIAGRAM_GROUP_CODE" val="l1-1"/>
  <p:tag name="KSO_WM_UNIT_TYPE" val="l_h_f"/>
  <p:tag name="KSO_WM_UNIT_INDEX" val="1_1_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277.40865836556503,&quot;left&quot;:-22.1687523645116,&quot;top&quot;:155.9000030517578,&quot;width&quot;:790.40002441406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000000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Click here to add text"/>
  <p:tag name="KSO_WM_UNIT_USESOURCEFORMAT_APPLY" val="1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8442_3*l_h_i*1_2_1"/>
  <p:tag name="KSO_WM_TEMPLATE_CATEGORY" val="custom"/>
  <p:tag name="KSO_WM_TEMPLATE_INDEX" val="20238442"/>
  <p:tag name="KSO_WM_UNIT_LAYERLEVEL" val="1_1_1"/>
  <p:tag name="KSO_WM_TAG_VERSION" val="3.0"/>
  <p:tag name="KSO_WM_BEAUTIFY_FLAG" val="#wm#"/>
  <p:tag name="KSO_WM_DIAGRAM_GROUP_CODE" val="l1-1"/>
  <p:tag name="KSO_WM_UNIT_SUBTYPE" val="d"/>
  <p:tag name="KSO_WM_UNIT_TYPE" val="l_h_i"/>
  <p:tag name="KSO_WM_UNIT_INDEX" val="1_2_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277.40865836556503,&quot;left&quot;:-22.1687523645116,&quot;top&quot;:155.9000030517578,&quot;width&quot;:790.40002441406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02"/>
  <p:tag name="KSO_WM_UNIT_TEXT_FILL_FORE_SCHEMECOLOR_INDEX" val="6"/>
  <p:tag name="KSO_WM_UNIT_TEXT_FILL_TYPE" val="1"/>
  <p:tag name="KSO_WM_UNIT_USESOURCEFORMAT_APPLY" val="1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8442_3*l_h_f*1_2_1"/>
  <p:tag name="KSO_WM_TEMPLATE_CATEGORY" val="custom"/>
  <p:tag name="KSO_WM_TEMPLATE_INDEX" val="20238442"/>
  <p:tag name="KSO_WM_UNIT_LAYERLEVEL" val="1_1_1"/>
  <p:tag name="KSO_WM_TAG_VERSION" val="3.0"/>
  <p:tag name="KSO_WM_BEAUTIFY_FLAG" val="#wm#"/>
  <p:tag name="KSO_WM_UNIT_SUBTYPE" val="a"/>
  <p:tag name="KSO_WM_UNIT_PRESET_TEXT_INDEX" val="0"/>
  <p:tag name="KSO_WM_UNIT_PRESET_TEXT_LEN" val="0"/>
  <p:tag name="KSO_WM_UNIT_NOCLEAR" val="0"/>
  <p:tag name="KSO_WM_DIAGRAM_GROUP_CODE" val="l1-1"/>
  <p:tag name="KSO_WM_UNIT_TYPE" val="l_h_f"/>
  <p:tag name="KSO_WM_UNIT_INDEX" val="1_2_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277.40865836556503,&quot;left&quot;:-22.1687523645116,&quot;top&quot;:155.9000030517578,&quot;width&quot;:790.40002441406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000000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Click here to add text"/>
  <p:tag name="KSO_WM_UNIT_USESOURCEFORMAT_APPLY" val="1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8442_3*l_h_i*1_3_1"/>
  <p:tag name="KSO_WM_TEMPLATE_CATEGORY" val="custom"/>
  <p:tag name="KSO_WM_TEMPLATE_INDEX" val="20238442"/>
  <p:tag name="KSO_WM_UNIT_LAYERLEVEL" val="1_1_1"/>
  <p:tag name="KSO_WM_TAG_VERSION" val="3.0"/>
  <p:tag name="KSO_WM_BEAUTIFY_FLAG" val="#wm#"/>
  <p:tag name="KSO_WM_DIAGRAM_GROUP_CODE" val="l1-1"/>
  <p:tag name="KSO_WM_UNIT_SUBTYPE" val="d"/>
  <p:tag name="KSO_WM_UNIT_TYPE" val="l_h_i"/>
  <p:tag name="KSO_WM_UNIT_INDEX" val="1_3_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277.40865836556503,&quot;left&quot;:-22.1687523645116,&quot;top&quot;:155.9000030517578,&quot;width&quot;:790.40002441406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03"/>
  <p:tag name="KSO_WM_UNIT_TEXT_FILL_FORE_SCHEMECOLOR_INDEX" val="6"/>
  <p:tag name="KSO_WM_UNIT_TEXT_FILL_TYPE" val="1"/>
  <p:tag name="KSO_WM_UNIT_USESOURCEFORMAT_APPLY" val="1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8442_3*l_h_f*1_3_1"/>
  <p:tag name="KSO_WM_TEMPLATE_CATEGORY" val="custom"/>
  <p:tag name="KSO_WM_TEMPLATE_INDEX" val="20238442"/>
  <p:tag name="KSO_WM_UNIT_LAYERLEVEL" val="1_1_1"/>
  <p:tag name="KSO_WM_TAG_VERSION" val="3.0"/>
  <p:tag name="KSO_WM_BEAUTIFY_FLAG" val="#wm#"/>
  <p:tag name="KSO_WM_UNIT_SUBTYPE" val="a"/>
  <p:tag name="KSO_WM_UNIT_PRESET_TEXT_INDEX" val="0"/>
  <p:tag name="KSO_WM_UNIT_PRESET_TEXT_LEN" val="0"/>
  <p:tag name="KSO_WM_UNIT_NOCLEAR" val="0"/>
  <p:tag name="KSO_WM_UNIT_VALUE" val="45"/>
  <p:tag name="KSO_WM_DIAGRAM_GROUP_CODE" val="l1-1"/>
  <p:tag name="KSO_WM_UNIT_TYPE" val="l_h_f"/>
  <p:tag name="KSO_WM_UNIT_INDEX" val="1_3_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277.40865836556503,&quot;left&quot;:-22.1687523645116,&quot;top&quot;:155.9000030517578,&quot;width&quot;:790.40002441406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000000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Click here to add text"/>
  <p:tag name="KSO_WM_UNIT_USESOURCEFORMAT_APPLY" val="1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8442_3*l_h_i*1_2_2"/>
  <p:tag name="KSO_WM_TEMPLATE_CATEGORY" val="custom"/>
  <p:tag name="KSO_WM_TEMPLATE_INDEX" val="20238442"/>
  <p:tag name="KSO_WM_UNIT_LAYERLEVEL" val="1_1_1"/>
  <p:tag name="KSO_WM_TAG_VERSION" val="3.0"/>
  <p:tag name="KSO_WM_BEAUTIFY_FLAG" val="#wm#"/>
  <p:tag name="KSO_WM_DIAGRAM_GROUP_CODE" val="l1-1"/>
  <p:tag name="KSO_WM_UNIT_TYPE" val="l_h_i"/>
  <p:tag name="KSO_WM_UNIT_INDEX" val="1_2_2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277.40865836556503,&quot;left&quot;:-22.1687523645116,&quot;top&quot;:155.9000030517578,&quot;width&quot;:790.4000244140625}"/>
  <p:tag name="KSO_WM_DIAGRAM_COLOR_MATCH_VALUE" val="{&quot;shape&quot;:{&quot;fill&quot;:{&quot;type&quot;:0},&quot;glow&quot;:{&quot;colorType&quot;:0},&quot;line&quot;:{&quot;solidLine&quot;:{&quot;brightness&quot;:0.6000000238418579,&quot;colorType&quot;:1,&quot;foreColorIndex&quot;:7,&quot;transparency&quot;:0.3499999940395355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LINE_FORE_SCHEMECOLOR_INDEX" val="7"/>
  <p:tag name="KSO_WM_UNIT_LINE_FILL_TYPE" val="2"/>
  <p:tag name="KSO_WM_UNIT_USESOURCEFORMAT_APPLY" val="1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8442_3*l_h_i*1_3_2"/>
  <p:tag name="KSO_WM_TEMPLATE_CATEGORY" val="custom"/>
  <p:tag name="KSO_WM_TEMPLATE_INDEX" val="20238442"/>
  <p:tag name="KSO_WM_UNIT_LAYERLEVEL" val="1_1_1"/>
  <p:tag name="KSO_WM_TAG_VERSION" val="3.0"/>
  <p:tag name="KSO_WM_BEAUTIFY_FLAG" val="#wm#"/>
  <p:tag name="KSO_WM_DIAGRAM_GROUP_CODE" val="l1-1"/>
  <p:tag name="KSO_WM_UNIT_TYPE" val="l_h_i"/>
  <p:tag name="KSO_WM_UNIT_INDEX" val="1_3_2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277.40865836556503,&quot;left&quot;:-22.1687523645116,&quot;top&quot;:155.9000030517578,&quot;width&quot;:790.4000244140625}"/>
  <p:tag name="KSO_WM_DIAGRAM_COLOR_MATCH_VALUE" val="{&quot;shape&quot;:{&quot;fill&quot;:{&quot;type&quot;:0},&quot;glow&quot;:{&quot;colorType&quot;:0},&quot;line&quot;:{&quot;solidLine&quot;:{&quot;brightness&quot;:0.6000000238418579,&quot;colorType&quot;:1,&quot;foreColorIndex&quot;:7,&quot;transparency&quot;:0.3499999940395355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LINE_FORE_SCHEMECOLOR_INDEX" val="7"/>
  <p:tag name="KSO_WM_UNIT_LINE_FILL_TYPE" val="2"/>
  <p:tag name="KSO_WM_UNIT_USESOURCEFORMAT_APPLY" val="1"/>
</p:tagLst>
</file>

<file path=ppt/tags/tag137.xml><?xml version="1.0" encoding="utf-8"?>
<p:tagLst xmlns:p="http://schemas.openxmlformats.org/presentationml/2006/main">
  <p:tag name="KSO_WM_SLIDE_ID" val="custom20238442_4"/>
  <p:tag name="KSO_WM_TEMPLATE_SUBCATEGORY" val="0"/>
  <p:tag name="KSO_WM_TEMPLATE_MASTER_TYPE" val="0"/>
  <p:tag name="KSO_WM_TEMPLATE_COLOR_TYPE" val="0"/>
  <p:tag name="KSO_WM_SLIDE_ITEM_CNT" val="4"/>
  <p:tag name="KSO_WM_SLIDE_INDEX" val="4"/>
  <p:tag name="KSO_WM_TAG_VERSION" val="3.0"/>
  <p:tag name="KSO_WM_BEAUTIFY_FLAG" val="#wm#"/>
  <p:tag name="KSO_WM_TEMPLATE_CATEGORY" val="custom"/>
  <p:tag name="KSO_WM_TEMPLATE_INDEX" val="20238442"/>
  <p:tag name="KSO_WM_SLIDE_TYPE" val="contents"/>
  <p:tag name="KSO_WM_SLIDE_SUBTYPE" val="diag"/>
  <p:tag name="KSO_WM_DIAGRAM_GROUP_CODE" val="l1-1"/>
  <p:tag name="KSO_WM_SLIDE_DIAGTYPE" val="l"/>
  <p:tag name="KSO_WM_SLIDE_LAYOUT" val="a_l"/>
  <p:tag name="KSO_WM_SLIDE_LAYOUT_CNT" val="1_1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8442_4*a*1"/>
  <p:tag name="KSO_WM_TEMPLATE_CATEGORY" val="custom"/>
  <p:tag name="KSO_WM_TEMPLATE_INDEX" val="20238442"/>
  <p:tag name="KSO_WM_UNIT_LAYERLEVEL" val="1"/>
  <p:tag name="KSO_WM_TAG_VERSION" val="3.0"/>
  <p:tag name="KSO_WM_BEAUTIFY_FLAG" val="#wm#"/>
  <p:tag name="KSO_WM_UNIT_ISCONTENTSTITLE" val="1"/>
  <p:tag name="KSO_WM_UNIT_ISNUMDGMTITLE" val="0"/>
  <p:tag name="KSO_WM_UNIT_NOCLEAR" val="0"/>
  <p:tag name="KSO_WM_UNIT_VALUE" val="12"/>
  <p:tag name="KSO_WM_DIAGRAM_GROUP_CODE" val="l1-1"/>
  <p:tag name="KSO_WM_UNIT_TYPE" val="a"/>
  <p:tag name="KSO_WM_UNIT_INDEX" val="1"/>
  <p:tag name="KSO_WM_UNIT_PRESET_TEXT" val="Contents "/>
  <p:tag name="KSO_WM_UNIT_TEXT_FILL_FORE_SCHEMECOLOR_INDEX" val="6"/>
  <p:tag name="KSO_WM_UNIT_TEXT_FILL_TYPE" val="1"/>
  <p:tag name="KSO_WM_UNIT_USESOURCEFORMAT_APPLY" val="1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8442_3*l_h_i*1_1_1"/>
  <p:tag name="KSO_WM_TEMPLATE_CATEGORY" val="custom"/>
  <p:tag name="KSO_WM_TEMPLATE_INDEX" val="20238442"/>
  <p:tag name="KSO_WM_UNIT_LAYERLEVEL" val="1_1_1"/>
  <p:tag name="KSO_WM_TAG_VERSION" val="3.0"/>
  <p:tag name="KSO_WM_BEAUTIFY_FLAG" val="#wm#"/>
  <p:tag name="KSO_WM_DIAGRAM_GROUP_CODE" val="l1-1"/>
  <p:tag name="KSO_WM_UNIT_SUBTYPE" val="d"/>
  <p:tag name="KSO_WM_UNIT_TYPE" val="l_h_i"/>
  <p:tag name="KSO_WM_UNIT_INDEX" val="1_1_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277.40865836556503,&quot;left&quot;:-22.1687523645116,&quot;top&quot;:155.9000030517578,&quot;width&quot;:790.40002441406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01"/>
  <p:tag name="KSO_WM_UNIT_TEXT_FILL_FORE_SCHEMECOLOR_INDEX" val="6"/>
  <p:tag name="KSO_WM_UNIT_TEXT_FILL_TYPE" val="1"/>
  <p:tag name="KSO_WM_UNIT_USESOURCEFORMAT_APPLY" val="1"/>
</p:tagLst>
</file>

<file path=ppt/tags/tag14.xml><?xml version="1.0" encoding="utf-8"?>
<p:tagLst xmlns:p="http://schemas.openxmlformats.org/presentationml/2006/main">
  <p:tag name="KSO_WM_UNIT_TYPE" val="i"/>
  <p:tag name="KSO_WM_UNIT_INDEX" val="7"/>
  <p:tag name="KSO_WM_BEAUTIFY_FLAG" val="#wm#"/>
  <p:tag name="KSO_WM_TAG_VERSION" val="3.0"/>
  <p:tag name="KSO_WM_UNIT_ID" val="_1*i*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8442_3*l_h_f*1_1_1"/>
  <p:tag name="KSO_WM_TEMPLATE_CATEGORY" val="custom"/>
  <p:tag name="KSO_WM_TEMPLATE_INDEX" val="20238442"/>
  <p:tag name="KSO_WM_UNIT_LAYERLEVEL" val="1_1_1"/>
  <p:tag name="KSO_WM_TAG_VERSION" val="3.0"/>
  <p:tag name="KSO_WM_BEAUTIFY_FLAG" val="#wm#"/>
  <p:tag name="KSO_WM_UNIT_SUBTYPE" val="a"/>
  <p:tag name="KSO_WM_UNIT_PRESET_TEXT_INDEX" val="0"/>
  <p:tag name="KSO_WM_UNIT_PRESET_TEXT_LEN" val="0"/>
  <p:tag name="KSO_WM_UNIT_NOCLEAR" val="0"/>
  <p:tag name="KSO_WM_DIAGRAM_GROUP_CODE" val="l1-1"/>
  <p:tag name="KSO_WM_UNIT_TYPE" val="l_h_f"/>
  <p:tag name="KSO_WM_UNIT_INDEX" val="1_1_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277.40865836556503,&quot;left&quot;:-22.1687523645116,&quot;top&quot;:155.9000030517578,&quot;width&quot;:790.40002441406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000000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Click here to add text"/>
  <p:tag name="KSO_WM_UNIT_USESOURCEFORMAT_APPLY" val="1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8442_3*l_h_i*1_2_1"/>
  <p:tag name="KSO_WM_TEMPLATE_CATEGORY" val="custom"/>
  <p:tag name="KSO_WM_TEMPLATE_INDEX" val="20238442"/>
  <p:tag name="KSO_WM_UNIT_LAYERLEVEL" val="1_1_1"/>
  <p:tag name="KSO_WM_TAG_VERSION" val="3.0"/>
  <p:tag name="KSO_WM_BEAUTIFY_FLAG" val="#wm#"/>
  <p:tag name="KSO_WM_DIAGRAM_GROUP_CODE" val="l1-1"/>
  <p:tag name="KSO_WM_UNIT_SUBTYPE" val="d"/>
  <p:tag name="KSO_WM_UNIT_TYPE" val="l_h_i"/>
  <p:tag name="KSO_WM_UNIT_INDEX" val="1_2_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277.40865836556503,&quot;left&quot;:-22.1687523645116,&quot;top&quot;:155.9000030517578,&quot;width&quot;:790.40002441406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02"/>
  <p:tag name="KSO_WM_UNIT_TEXT_FILL_FORE_SCHEMECOLOR_INDEX" val="6"/>
  <p:tag name="KSO_WM_UNIT_TEXT_FILL_TYPE" val="1"/>
  <p:tag name="KSO_WM_UNIT_USESOURCEFORMAT_APPLY" val="1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8442_3*l_h_f*1_2_1"/>
  <p:tag name="KSO_WM_TEMPLATE_CATEGORY" val="custom"/>
  <p:tag name="KSO_WM_TEMPLATE_INDEX" val="20238442"/>
  <p:tag name="KSO_WM_UNIT_LAYERLEVEL" val="1_1_1"/>
  <p:tag name="KSO_WM_TAG_VERSION" val="3.0"/>
  <p:tag name="KSO_WM_BEAUTIFY_FLAG" val="#wm#"/>
  <p:tag name="KSO_WM_UNIT_SUBTYPE" val="a"/>
  <p:tag name="KSO_WM_UNIT_PRESET_TEXT_INDEX" val="0"/>
  <p:tag name="KSO_WM_UNIT_PRESET_TEXT_LEN" val="0"/>
  <p:tag name="KSO_WM_UNIT_NOCLEAR" val="0"/>
  <p:tag name="KSO_WM_DIAGRAM_GROUP_CODE" val="l1-1"/>
  <p:tag name="KSO_WM_UNIT_TYPE" val="l_h_f"/>
  <p:tag name="KSO_WM_UNIT_INDEX" val="1_2_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277.40865836556503,&quot;left&quot;:-22.1687523645116,&quot;top&quot;:155.9000030517578,&quot;width&quot;:790.40002441406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000000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Click here to add text"/>
  <p:tag name="KSO_WM_UNIT_USESOURCEFORMAT_APPLY" val="1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8442_3*l_h_i*1_3_1"/>
  <p:tag name="KSO_WM_TEMPLATE_CATEGORY" val="custom"/>
  <p:tag name="KSO_WM_TEMPLATE_INDEX" val="20238442"/>
  <p:tag name="KSO_WM_UNIT_LAYERLEVEL" val="1_1_1"/>
  <p:tag name="KSO_WM_TAG_VERSION" val="3.0"/>
  <p:tag name="KSO_WM_BEAUTIFY_FLAG" val="#wm#"/>
  <p:tag name="KSO_WM_DIAGRAM_GROUP_CODE" val="l1-1"/>
  <p:tag name="KSO_WM_UNIT_SUBTYPE" val="d"/>
  <p:tag name="KSO_WM_UNIT_TYPE" val="l_h_i"/>
  <p:tag name="KSO_WM_UNIT_INDEX" val="1_3_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277.40865836556503,&quot;left&quot;:-22.1687523645116,&quot;top&quot;:155.9000030517578,&quot;width&quot;:790.40002441406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03"/>
  <p:tag name="KSO_WM_UNIT_TEXT_FILL_FORE_SCHEMECOLOR_INDEX" val="6"/>
  <p:tag name="KSO_WM_UNIT_TEXT_FILL_TYPE" val="1"/>
  <p:tag name="KSO_WM_UNIT_USESOURCEFORMAT_APPLY" val="1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8442_3*l_h_f*1_3_1"/>
  <p:tag name="KSO_WM_TEMPLATE_CATEGORY" val="custom"/>
  <p:tag name="KSO_WM_TEMPLATE_INDEX" val="20238442"/>
  <p:tag name="KSO_WM_UNIT_LAYERLEVEL" val="1_1_1"/>
  <p:tag name="KSO_WM_TAG_VERSION" val="3.0"/>
  <p:tag name="KSO_WM_BEAUTIFY_FLAG" val="#wm#"/>
  <p:tag name="KSO_WM_UNIT_SUBTYPE" val="a"/>
  <p:tag name="KSO_WM_UNIT_PRESET_TEXT_INDEX" val="0"/>
  <p:tag name="KSO_WM_UNIT_PRESET_TEXT_LEN" val="0"/>
  <p:tag name="KSO_WM_UNIT_NOCLEAR" val="0"/>
  <p:tag name="KSO_WM_UNIT_VALUE" val="45"/>
  <p:tag name="KSO_WM_DIAGRAM_GROUP_CODE" val="l1-1"/>
  <p:tag name="KSO_WM_UNIT_TYPE" val="l_h_f"/>
  <p:tag name="KSO_WM_UNIT_INDEX" val="1_3_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277.40865836556503,&quot;left&quot;:-22.1687523645116,&quot;top&quot;:155.9000030517578,&quot;width&quot;:790.40002441406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000000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Click here to add text"/>
  <p:tag name="KSO_WM_UNIT_USESOURCEFORMAT_APPLY" val="1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8442_3*l_h_i*1_2_2"/>
  <p:tag name="KSO_WM_TEMPLATE_CATEGORY" val="custom"/>
  <p:tag name="KSO_WM_TEMPLATE_INDEX" val="20238442"/>
  <p:tag name="KSO_WM_UNIT_LAYERLEVEL" val="1_1_1"/>
  <p:tag name="KSO_WM_TAG_VERSION" val="3.0"/>
  <p:tag name="KSO_WM_BEAUTIFY_FLAG" val="#wm#"/>
  <p:tag name="KSO_WM_DIAGRAM_GROUP_CODE" val="l1-1"/>
  <p:tag name="KSO_WM_UNIT_TYPE" val="l_h_i"/>
  <p:tag name="KSO_WM_UNIT_INDEX" val="1_2_2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277.40865836556503,&quot;left&quot;:-22.1687523645116,&quot;top&quot;:155.9000030517578,&quot;width&quot;:790.4000244140625}"/>
  <p:tag name="KSO_WM_DIAGRAM_COLOR_MATCH_VALUE" val="{&quot;shape&quot;:{&quot;fill&quot;:{&quot;type&quot;:0},&quot;glow&quot;:{&quot;colorType&quot;:0},&quot;line&quot;:{&quot;solidLine&quot;:{&quot;brightness&quot;:0.6000000238418579,&quot;colorType&quot;:1,&quot;foreColorIndex&quot;:7,&quot;transparency&quot;:0.3499999940395355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LINE_FORE_SCHEMECOLOR_INDEX" val="7"/>
  <p:tag name="KSO_WM_UNIT_LINE_FILL_TYPE" val="2"/>
  <p:tag name="KSO_WM_UNIT_USESOURCEFORMAT_APPLY" val="1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8442_3*l_h_i*1_3_2"/>
  <p:tag name="KSO_WM_TEMPLATE_CATEGORY" val="custom"/>
  <p:tag name="KSO_WM_TEMPLATE_INDEX" val="20238442"/>
  <p:tag name="KSO_WM_UNIT_LAYERLEVEL" val="1_1_1"/>
  <p:tag name="KSO_WM_TAG_VERSION" val="3.0"/>
  <p:tag name="KSO_WM_BEAUTIFY_FLAG" val="#wm#"/>
  <p:tag name="KSO_WM_DIAGRAM_GROUP_CODE" val="l1-1"/>
  <p:tag name="KSO_WM_UNIT_TYPE" val="l_h_i"/>
  <p:tag name="KSO_WM_UNIT_INDEX" val="1_3_2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277.40865836556503,&quot;left&quot;:-22.1687523645116,&quot;top&quot;:155.9000030517578,&quot;width&quot;:790.4000244140625}"/>
  <p:tag name="KSO_WM_DIAGRAM_COLOR_MATCH_VALUE" val="{&quot;shape&quot;:{&quot;fill&quot;:{&quot;type&quot;:0},&quot;glow&quot;:{&quot;colorType&quot;:0},&quot;line&quot;:{&quot;solidLine&quot;:{&quot;brightness&quot;:0.6000000238418579,&quot;colorType&quot;:1,&quot;foreColorIndex&quot;:7,&quot;transparency&quot;:0.3499999940395355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LINE_FORE_SCHEMECOLOR_INDEX" val="7"/>
  <p:tag name="KSO_WM_UNIT_LINE_FILL_TYPE" val="2"/>
  <p:tag name="KSO_WM_UNIT_USESOURCEFORMAT_APPLY" val="1"/>
</p:tagLst>
</file>

<file path=ppt/tags/tag147.xml><?xml version="1.0" encoding="utf-8"?>
<p:tagLst xmlns:p="http://schemas.openxmlformats.org/presentationml/2006/main">
  <p:tag name="KSO_WM_SLIDE_ID" val="custom20238442_4"/>
  <p:tag name="KSO_WM_TEMPLATE_SUBCATEGORY" val="0"/>
  <p:tag name="KSO_WM_TEMPLATE_MASTER_TYPE" val="0"/>
  <p:tag name="KSO_WM_TEMPLATE_COLOR_TYPE" val="0"/>
  <p:tag name="KSO_WM_SLIDE_ITEM_CNT" val="4"/>
  <p:tag name="KSO_WM_SLIDE_INDEX" val="4"/>
  <p:tag name="KSO_WM_TAG_VERSION" val="3.0"/>
  <p:tag name="KSO_WM_BEAUTIFY_FLAG" val="#wm#"/>
  <p:tag name="KSO_WM_TEMPLATE_CATEGORY" val="custom"/>
  <p:tag name="KSO_WM_TEMPLATE_INDEX" val="20238442"/>
  <p:tag name="KSO_WM_SLIDE_TYPE" val="contents"/>
  <p:tag name="KSO_WM_SLIDE_SUBTYPE" val="diag"/>
  <p:tag name="KSO_WM_DIAGRAM_GROUP_CODE" val="l1-1"/>
  <p:tag name="KSO_WM_SLIDE_DIAGTYPE" val="l"/>
  <p:tag name="KSO_WM_SLIDE_LAYOUT" val="a_l"/>
  <p:tag name="KSO_WM_SLIDE_LAYOUT_CNT" val="1_1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8442_4*a*1"/>
  <p:tag name="KSO_WM_TEMPLATE_CATEGORY" val="custom"/>
  <p:tag name="KSO_WM_TEMPLATE_INDEX" val="20238442"/>
  <p:tag name="KSO_WM_UNIT_LAYERLEVEL" val="1"/>
  <p:tag name="KSO_WM_TAG_VERSION" val="3.0"/>
  <p:tag name="KSO_WM_BEAUTIFY_FLAG" val="#wm#"/>
  <p:tag name="KSO_WM_UNIT_ISCONTENTSTITLE" val="1"/>
  <p:tag name="KSO_WM_UNIT_ISNUMDGMTITLE" val="0"/>
  <p:tag name="KSO_WM_UNIT_NOCLEAR" val="0"/>
  <p:tag name="KSO_WM_UNIT_VALUE" val="12"/>
  <p:tag name="KSO_WM_DIAGRAM_GROUP_CODE" val="l1-1"/>
  <p:tag name="KSO_WM_UNIT_TYPE" val="a"/>
  <p:tag name="KSO_WM_UNIT_INDEX" val="1"/>
  <p:tag name="KSO_WM_UNIT_PRESET_TEXT" val="Contents "/>
  <p:tag name="KSO_WM_UNIT_TEXT_FILL_FORE_SCHEMECOLOR_INDEX" val="6"/>
  <p:tag name="KSO_WM_UNIT_TEXT_FILL_TYPE" val="1"/>
  <p:tag name="KSO_WM_UNIT_USESOURCEFORMAT_APPLY" val="1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8442_3*l_h_i*1_1_1"/>
  <p:tag name="KSO_WM_TEMPLATE_CATEGORY" val="custom"/>
  <p:tag name="KSO_WM_TEMPLATE_INDEX" val="20238442"/>
  <p:tag name="KSO_WM_UNIT_LAYERLEVEL" val="1_1_1"/>
  <p:tag name="KSO_WM_TAG_VERSION" val="3.0"/>
  <p:tag name="KSO_WM_BEAUTIFY_FLAG" val="#wm#"/>
  <p:tag name="KSO_WM_DIAGRAM_GROUP_CODE" val="l1-1"/>
  <p:tag name="KSO_WM_UNIT_SUBTYPE" val="d"/>
  <p:tag name="KSO_WM_UNIT_TYPE" val="l_h_i"/>
  <p:tag name="KSO_WM_UNIT_INDEX" val="1_1_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277.40865836556503,&quot;left&quot;:-22.1687523645116,&quot;top&quot;:155.9000030517578,&quot;width&quot;:790.40002441406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01"/>
  <p:tag name="KSO_WM_UNIT_TEXT_FILL_FORE_SCHEMECOLOR_INDEX" val="6"/>
  <p:tag name="KSO_WM_UNIT_TEXT_FILL_TYPE" val="1"/>
  <p:tag name="KSO_WM_UNIT_USESOURCEFORMAT_APPLY" val="1"/>
</p:tagLst>
</file>

<file path=ppt/tags/tag15.xml><?xml version="1.0" encoding="utf-8"?>
<p:tagLst xmlns:p="http://schemas.openxmlformats.org/presentationml/2006/main">
  <p:tag name="KSO_WM_UNIT_ID" val="_1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8442_3*l_h_f*1_1_1"/>
  <p:tag name="KSO_WM_TEMPLATE_CATEGORY" val="custom"/>
  <p:tag name="KSO_WM_TEMPLATE_INDEX" val="20238442"/>
  <p:tag name="KSO_WM_UNIT_LAYERLEVEL" val="1_1_1"/>
  <p:tag name="KSO_WM_TAG_VERSION" val="3.0"/>
  <p:tag name="KSO_WM_BEAUTIFY_FLAG" val="#wm#"/>
  <p:tag name="KSO_WM_UNIT_SUBTYPE" val="a"/>
  <p:tag name="KSO_WM_UNIT_PRESET_TEXT_INDEX" val="0"/>
  <p:tag name="KSO_WM_UNIT_PRESET_TEXT_LEN" val="0"/>
  <p:tag name="KSO_WM_UNIT_NOCLEAR" val="0"/>
  <p:tag name="KSO_WM_DIAGRAM_GROUP_CODE" val="l1-1"/>
  <p:tag name="KSO_WM_UNIT_TYPE" val="l_h_f"/>
  <p:tag name="KSO_WM_UNIT_INDEX" val="1_1_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277.40865836556503,&quot;left&quot;:-22.1687523645116,&quot;top&quot;:155.9000030517578,&quot;width&quot;:790.40002441406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000000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Click here to add text"/>
  <p:tag name="KSO_WM_UNIT_USESOURCEFORMAT_APPLY" val="1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8442_3*l_h_i*1_2_1"/>
  <p:tag name="KSO_WM_TEMPLATE_CATEGORY" val="custom"/>
  <p:tag name="KSO_WM_TEMPLATE_INDEX" val="20238442"/>
  <p:tag name="KSO_WM_UNIT_LAYERLEVEL" val="1_1_1"/>
  <p:tag name="KSO_WM_TAG_VERSION" val="3.0"/>
  <p:tag name="KSO_WM_BEAUTIFY_FLAG" val="#wm#"/>
  <p:tag name="KSO_WM_DIAGRAM_GROUP_CODE" val="l1-1"/>
  <p:tag name="KSO_WM_UNIT_SUBTYPE" val="d"/>
  <p:tag name="KSO_WM_UNIT_TYPE" val="l_h_i"/>
  <p:tag name="KSO_WM_UNIT_INDEX" val="1_2_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277.40865836556503,&quot;left&quot;:-22.1687523645116,&quot;top&quot;:155.9000030517578,&quot;width&quot;:790.40002441406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02"/>
  <p:tag name="KSO_WM_UNIT_TEXT_FILL_FORE_SCHEMECOLOR_INDEX" val="6"/>
  <p:tag name="KSO_WM_UNIT_TEXT_FILL_TYPE" val="1"/>
  <p:tag name="KSO_WM_UNIT_USESOURCEFORMAT_APPLY" val="1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8442_3*l_h_f*1_2_1"/>
  <p:tag name="KSO_WM_TEMPLATE_CATEGORY" val="custom"/>
  <p:tag name="KSO_WM_TEMPLATE_INDEX" val="20238442"/>
  <p:tag name="KSO_WM_UNIT_LAYERLEVEL" val="1_1_1"/>
  <p:tag name="KSO_WM_TAG_VERSION" val="3.0"/>
  <p:tag name="KSO_WM_BEAUTIFY_FLAG" val="#wm#"/>
  <p:tag name="KSO_WM_UNIT_SUBTYPE" val="a"/>
  <p:tag name="KSO_WM_UNIT_PRESET_TEXT_INDEX" val="0"/>
  <p:tag name="KSO_WM_UNIT_PRESET_TEXT_LEN" val="0"/>
  <p:tag name="KSO_WM_UNIT_NOCLEAR" val="0"/>
  <p:tag name="KSO_WM_DIAGRAM_GROUP_CODE" val="l1-1"/>
  <p:tag name="KSO_WM_UNIT_TYPE" val="l_h_f"/>
  <p:tag name="KSO_WM_UNIT_INDEX" val="1_2_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277.40865836556503,&quot;left&quot;:-22.1687523645116,&quot;top&quot;:155.9000030517578,&quot;width&quot;:790.40002441406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000000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Click here to add text"/>
  <p:tag name="KSO_WM_UNIT_USESOURCEFORMAT_APPLY" val="1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8442_3*l_h_i*1_3_1"/>
  <p:tag name="KSO_WM_TEMPLATE_CATEGORY" val="custom"/>
  <p:tag name="KSO_WM_TEMPLATE_INDEX" val="20238442"/>
  <p:tag name="KSO_WM_UNIT_LAYERLEVEL" val="1_1_1"/>
  <p:tag name="KSO_WM_TAG_VERSION" val="3.0"/>
  <p:tag name="KSO_WM_BEAUTIFY_FLAG" val="#wm#"/>
  <p:tag name="KSO_WM_DIAGRAM_GROUP_CODE" val="l1-1"/>
  <p:tag name="KSO_WM_UNIT_SUBTYPE" val="d"/>
  <p:tag name="KSO_WM_UNIT_TYPE" val="l_h_i"/>
  <p:tag name="KSO_WM_UNIT_INDEX" val="1_3_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277.40865836556503,&quot;left&quot;:-22.1687523645116,&quot;top&quot;:155.9000030517578,&quot;width&quot;:790.40002441406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03"/>
  <p:tag name="KSO_WM_UNIT_TEXT_FILL_FORE_SCHEMECOLOR_INDEX" val="6"/>
  <p:tag name="KSO_WM_UNIT_TEXT_FILL_TYPE" val="1"/>
  <p:tag name="KSO_WM_UNIT_USESOURCEFORMAT_APPLY" val="1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8442_3*l_h_f*1_3_1"/>
  <p:tag name="KSO_WM_TEMPLATE_CATEGORY" val="custom"/>
  <p:tag name="KSO_WM_TEMPLATE_INDEX" val="20238442"/>
  <p:tag name="KSO_WM_UNIT_LAYERLEVEL" val="1_1_1"/>
  <p:tag name="KSO_WM_TAG_VERSION" val="3.0"/>
  <p:tag name="KSO_WM_BEAUTIFY_FLAG" val="#wm#"/>
  <p:tag name="KSO_WM_UNIT_SUBTYPE" val="a"/>
  <p:tag name="KSO_WM_UNIT_PRESET_TEXT_INDEX" val="0"/>
  <p:tag name="KSO_WM_UNIT_PRESET_TEXT_LEN" val="0"/>
  <p:tag name="KSO_WM_UNIT_NOCLEAR" val="0"/>
  <p:tag name="KSO_WM_UNIT_VALUE" val="45"/>
  <p:tag name="KSO_WM_DIAGRAM_GROUP_CODE" val="l1-1"/>
  <p:tag name="KSO_WM_UNIT_TYPE" val="l_h_f"/>
  <p:tag name="KSO_WM_UNIT_INDEX" val="1_3_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277.40865836556503,&quot;left&quot;:-22.1687523645116,&quot;top&quot;:155.9000030517578,&quot;width&quot;:790.40002441406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000000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Click here to add text"/>
  <p:tag name="KSO_WM_UNIT_USESOURCEFORMAT_APPLY" val="1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8442_3*l_h_i*1_2_2"/>
  <p:tag name="KSO_WM_TEMPLATE_CATEGORY" val="custom"/>
  <p:tag name="KSO_WM_TEMPLATE_INDEX" val="20238442"/>
  <p:tag name="KSO_WM_UNIT_LAYERLEVEL" val="1_1_1"/>
  <p:tag name="KSO_WM_TAG_VERSION" val="3.0"/>
  <p:tag name="KSO_WM_BEAUTIFY_FLAG" val="#wm#"/>
  <p:tag name="KSO_WM_DIAGRAM_GROUP_CODE" val="l1-1"/>
  <p:tag name="KSO_WM_UNIT_TYPE" val="l_h_i"/>
  <p:tag name="KSO_WM_UNIT_INDEX" val="1_2_2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277.40865836556503,&quot;left&quot;:-22.1687523645116,&quot;top&quot;:155.9000030517578,&quot;width&quot;:790.4000244140625}"/>
  <p:tag name="KSO_WM_DIAGRAM_COLOR_MATCH_VALUE" val="{&quot;shape&quot;:{&quot;fill&quot;:{&quot;type&quot;:0},&quot;glow&quot;:{&quot;colorType&quot;:0},&quot;line&quot;:{&quot;solidLine&quot;:{&quot;brightness&quot;:0.6000000238418579,&quot;colorType&quot;:1,&quot;foreColorIndex&quot;:7,&quot;transparency&quot;:0.3499999940395355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LINE_FORE_SCHEMECOLOR_INDEX" val="7"/>
  <p:tag name="KSO_WM_UNIT_LINE_FILL_TYPE" val="2"/>
  <p:tag name="KSO_WM_UNIT_USESOURCEFORMAT_APPLY" val="1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8442_3*l_h_i*1_3_2"/>
  <p:tag name="KSO_WM_TEMPLATE_CATEGORY" val="custom"/>
  <p:tag name="KSO_WM_TEMPLATE_INDEX" val="20238442"/>
  <p:tag name="KSO_WM_UNIT_LAYERLEVEL" val="1_1_1"/>
  <p:tag name="KSO_WM_TAG_VERSION" val="3.0"/>
  <p:tag name="KSO_WM_BEAUTIFY_FLAG" val="#wm#"/>
  <p:tag name="KSO_WM_DIAGRAM_GROUP_CODE" val="l1-1"/>
  <p:tag name="KSO_WM_UNIT_TYPE" val="l_h_i"/>
  <p:tag name="KSO_WM_UNIT_INDEX" val="1_3_2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277.40865836556503,&quot;left&quot;:-22.1687523645116,&quot;top&quot;:155.9000030517578,&quot;width&quot;:790.4000244140625}"/>
  <p:tag name="KSO_WM_DIAGRAM_COLOR_MATCH_VALUE" val="{&quot;shape&quot;:{&quot;fill&quot;:{&quot;type&quot;:0},&quot;glow&quot;:{&quot;colorType&quot;:0},&quot;line&quot;:{&quot;solidLine&quot;:{&quot;brightness&quot;:0.6000000238418579,&quot;colorType&quot;:1,&quot;foreColorIndex&quot;:7,&quot;transparency&quot;:0.3499999940395355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LINE_FORE_SCHEMECOLOR_INDEX" val="7"/>
  <p:tag name="KSO_WM_UNIT_LINE_FILL_TYPE" val="2"/>
  <p:tag name="KSO_WM_UNIT_USESOURCEFORMAT_APPLY" val="1"/>
</p:tagLst>
</file>

<file path=ppt/tags/tag157.xml><?xml version="1.0" encoding="utf-8"?>
<p:tagLst xmlns:p="http://schemas.openxmlformats.org/presentationml/2006/main">
  <p:tag name="KSO_WM_SLIDE_ID" val="custom20238442_4"/>
  <p:tag name="KSO_WM_TEMPLATE_SUBCATEGORY" val="0"/>
  <p:tag name="KSO_WM_TEMPLATE_MASTER_TYPE" val="0"/>
  <p:tag name="KSO_WM_TEMPLATE_COLOR_TYPE" val="0"/>
  <p:tag name="KSO_WM_SLIDE_ITEM_CNT" val="4"/>
  <p:tag name="KSO_WM_SLIDE_INDEX" val="4"/>
  <p:tag name="KSO_WM_TAG_VERSION" val="3.0"/>
  <p:tag name="KSO_WM_BEAUTIFY_FLAG" val="#wm#"/>
  <p:tag name="KSO_WM_TEMPLATE_CATEGORY" val="custom"/>
  <p:tag name="KSO_WM_TEMPLATE_INDEX" val="20238442"/>
  <p:tag name="KSO_WM_SLIDE_TYPE" val="contents"/>
  <p:tag name="KSO_WM_SLIDE_SUBTYPE" val="diag"/>
  <p:tag name="KSO_WM_DIAGRAM_GROUP_CODE" val="l1-1"/>
  <p:tag name="KSO_WM_SLIDE_DIAGTYPE" val="l"/>
  <p:tag name="KSO_WM_SLIDE_LAYOUT" val="a_l"/>
  <p:tag name="KSO_WM_SLIDE_LAYOUT_CNT" val="1_1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8442_4*a*1"/>
  <p:tag name="KSO_WM_TEMPLATE_CATEGORY" val="custom"/>
  <p:tag name="KSO_WM_TEMPLATE_INDEX" val="20238442"/>
  <p:tag name="KSO_WM_UNIT_LAYERLEVEL" val="1"/>
  <p:tag name="KSO_WM_TAG_VERSION" val="3.0"/>
  <p:tag name="KSO_WM_BEAUTIFY_FLAG" val="#wm#"/>
  <p:tag name="KSO_WM_UNIT_ISCONTENTSTITLE" val="1"/>
  <p:tag name="KSO_WM_UNIT_ISNUMDGMTITLE" val="0"/>
  <p:tag name="KSO_WM_UNIT_NOCLEAR" val="0"/>
  <p:tag name="KSO_WM_UNIT_VALUE" val="12"/>
  <p:tag name="KSO_WM_DIAGRAM_GROUP_CODE" val="l1-1"/>
  <p:tag name="KSO_WM_UNIT_TYPE" val="a"/>
  <p:tag name="KSO_WM_UNIT_INDEX" val="1"/>
  <p:tag name="KSO_WM_UNIT_PRESET_TEXT" val="Contents "/>
  <p:tag name="KSO_WM_UNIT_TEXT_FILL_FORE_SCHEMECOLOR_INDEX" val="6"/>
  <p:tag name="KSO_WM_UNIT_TEXT_FILL_TYPE" val="1"/>
  <p:tag name="KSO_WM_UNIT_USESOURCEFORMAT_APPLY" val="1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8442_4*l_h_i*1_1_1"/>
  <p:tag name="KSO_WM_TEMPLATE_CATEGORY" val="custom"/>
  <p:tag name="KSO_WM_TEMPLATE_INDEX" val="20238442"/>
  <p:tag name="KSO_WM_UNIT_LAYERLEVEL" val="1_1_1"/>
  <p:tag name="KSO_WM_TAG_VERSION" val="3.0"/>
  <p:tag name="KSO_WM_BEAUTIFY_FLAG" val="#wm#"/>
  <p:tag name="KSO_WM_DIAGRAM_GROUP_CODE" val="l1-1"/>
  <p:tag name="KSO_WM_UNIT_SUBTYPE" val="d"/>
  <p:tag name="KSO_WM_UNIT_TYPE" val="l_h_i"/>
  <p:tag name="KSO_WM_UNIT_INDEX" val="1_1_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276.6499938964844,&quot;left&quot;:-22.187453151913132,&quot;top&quot;:155.90165659506494,&quot;width&quot;:790.40002441406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01"/>
  <p:tag name="KSO_WM_UNIT_TEXT_FILL_FORE_SCHEMECOLOR_INDEX" val="6"/>
  <p:tag name="KSO_WM_UNIT_TEXT_FILL_TYPE" val="1"/>
  <p:tag name="KSO_WM_UNIT_USESOURCEFORMAT_APPLY" val="1"/>
</p:tagLst>
</file>

<file path=ppt/tags/tag16.xml><?xml version="1.0" encoding="utf-8"?>
<p:tagLst xmlns:p="http://schemas.openxmlformats.org/presentationml/2006/main">
  <p:tag name="KSO_WM_UNIT_ID" val="_1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8442_4*l_h_f*1_1_1"/>
  <p:tag name="KSO_WM_TEMPLATE_CATEGORY" val="custom"/>
  <p:tag name="KSO_WM_TEMPLATE_INDEX" val="20238442"/>
  <p:tag name="KSO_WM_UNIT_LAYERLEVEL" val="1_1_1"/>
  <p:tag name="KSO_WM_TAG_VERSION" val="3.0"/>
  <p:tag name="KSO_WM_BEAUTIFY_FLAG" val="#wm#"/>
  <p:tag name="KSO_WM_UNIT_SUBTYPE" val="a"/>
  <p:tag name="KSO_WM_UNIT_PRESET_TEXT_INDEX" val="0"/>
  <p:tag name="KSO_WM_UNIT_PRESET_TEXT_LEN" val="0"/>
  <p:tag name="KSO_WM_UNIT_NOCLEAR" val="0"/>
  <p:tag name="KSO_WM_UNIT_VALUE" val="72"/>
  <p:tag name="KSO_WM_DIAGRAM_GROUP_CODE" val="l1-1"/>
  <p:tag name="KSO_WM_UNIT_TYPE" val="l_h_f"/>
  <p:tag name="KSO_WM_UNIT_INDEX" val="1_1_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276.6499938964844,&quot;left&quot;:-22.187453151913132,&quot;top&quot;:155.90165659506494,&quot;width&quot;:790.40002441406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000000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Click here to add text"/>
  <p:tag name="KSO_WM_UNIT_USESOURCEFORMAT_APPLY" val="1"/>
</p:tagLst>
</file>

<file path=ppt/tags/tag1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8442_4*l_h_i*1_3_1"/>
  <p:tag name="KSO_WM_TEMPLATE_CATEGORY" val="custom"/>
  <p:tag name="KSO_WM_TEMPLATE_INDEX" val="20238442"/>
  <p:tag name="KSO_WM_UNIT_LAYERLEVEL" val="1_1_1"/>
  <p:tag name="KSO_WM_TAG_VERSION" val="3.0"/>
  <p:tag name="KSO_WM_BEAUTIFY_FLAG" val="#wm#"/>
  <p:tag name="KSO_WM_DIAGRAM_GROUP_CODE" val="l1-1"/>
  <p:tag name="KSO_WM_UNIT_SUBTYPE" val="d"/>
  <p:tag name="KSO_WM_UNIT_TYPE" val="l_h_i"/>
  <p:tag name="KSO_WM_UNIT_INDEX" val="1_3_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276.6499938964844,&quot;left&quot;:-22.187453151913132,&quot;top&quot;:155.90165659506494,&quot;width&quot;:790.40002441406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03"/>
  <p:tag name="KSO_WM_UNIT_TEXT_FILL_FORE_SCHEMECOLOR_INDEX" val="6"/>
  <p:tag name="KSO_WM_UNIT_TEXT_FILL_TYPE" val="1"/>
  <p:tag name="KSO_WM_UNIT_USESOURCEFORMAT_APPLY" val="1"/>
</p:tagLst>
</file>

<file path=ppt/tags/tag1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8442_4*l_h_f*1_3_1"/>
  <p:tag name="KSO_WM_TEMPLATE_CATEGORY" val="custom"/>
  <p:tag name="KSO_WM_TEMPLATE_INDEX" val="20238442"/>
  <p:tag name="KSO_WM_UNIT_LAYERLEVEL" val="1_1_1"/>
  <p:tag name="KSO_WM_TAG_VERSION" val="3.0"/>
  <p:tag name="KSO_WM_BEAUTIFY_FLAG" val="#wm#"/>
  <p:tag name="KSO_WM_UNIT_SUBTYPE" val="a"/>
  <p:tag name="KSO_WM_UNIT_PRESET_TEXT_INDEX" val="0"/>
  <p:tag name="KSO_WM_UNIT_PRESET_TEXT_LEN" val="0"/>
  <p:tag name="KSO_WM_UNIT_NOCLEAR" val="0"/>
  <p:tag name="KSO_WM_DIAGRAM_GROUP_CODE" val="l1-1"/>
  <p:tag name="KSO_WM_UNIT_TYPE" val="l_h_f"/>
  <p:tag name="KSO_WM_UNIT_INDEX" val="1_3_1"/>
  <p:tag name="KSO_WM_UNIT_VALUE" val="72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276.6499938964844,&quot;left&quot;:-22.187453151913132,&quot;top&quot;:155.90165659506494,&quot;width&quot;:790.40002441406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000000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Click here to add text"/>
  <p:tag name="KSO_WM_UNIT_USESOURCEFORMAT_APPLY" val="1"/>
</p:tagLst>
</file>

<file path=ppt/tags/tag1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8442_4*l_h_i*1_2_1"/>
  <p:tag name="KSO_WM_TEMPLATE_CATEGORY" val="custom"/>
  <p:tag name="KSO_WM_TEMPLATE_INDEX" val="20238442"/>
  <p:tag name="KSO_WM_UNIT_LAYERLEVEL" val="1_1_1"/>
  <p:tag name="KSO_WM_TAG_VERSION" val="3.0"/>
  <p:tag name="KSO_WM_BEAUTIFY_FLAG" val="#wm#"/>
  <p:tag name="KSO_WM_DIAGRAM_GROUP_CODE" val="l1-1"/>
  <p:tag name="KSO_WM_UNIT_SUBTYPE" val="d"/>
  <p:tag name="KSO_WM_UNIT_TYPE" val="l_h_i"/>
  <p:tag name="KSO_WM_UNIT_INDEX" val="1_2_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276.6499938964844,&quot;left&quot;:-22.187453151913132,&quot;top&quot;:155.90165659506494,&quot;width&quot;:790.40002441406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02"/>
  <p:tag name="KSO_WM_UNIT_TEXT_FILL_FORE_SCHEMECOLOR_INDEX" val="6"/>
  <p:tag name="KSO_WM_UNIT_TEXT_FILL_TYPE" val="1"/>
  <p:tag name="KSO_WM_UNIT_USESOURCEFORMAT_APPLY" val="1"/>
</p:tagLst>
</file>

<file path=ppt/tags/tag1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8442_4*l_h_f*1_2_1"/>
  <p:tag name="KSO_WM_TEMPLATE_CATEGORY" val="custom"/>
  <p:tag name="KSO_WM_TEMPLATE_INDEX" val="20238442"/>
  <p:tag name="KSO_WM_UNIT_LAYERLEVEL" val="1_1_1"/>
  <p:tag name="KSO_WM_TAG_VERSION" val="3.0"/>
  <p:tag name="KSO_WM_BEAUTIFY_FLAG" val="#wm#"/>
  <p:tag name="KSO_WM_UNIT_SUBTYPE" val="a"/>
  <p:tag name="KSO_WM_UNIT_PRESET_TEXT_INDEX" val="0"/>
  <p:tag name="KSO_WM_UNIT_PRESET_TEXT_LEN" val="0"/>
  <p:tag name="KSO_WM_UNIT_NOCLEAR" val="0"/>
  <p:tag name="KSO_WM_DIAGRAM_GROUP_CODE" val="l1-1"/>
  <p:tag name="KSO_WM_UNIT_TYPE" val="l_h_f"/>
  <p:tag name="KSO_WM_UNIT_INDEX" val="1_2_1"/>
  <p:tag name="KSO_WM_UNIT_VALUE" val="72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276.6499938964844,&quot;left&quot;:-22.187453151913132,&quot;top&quot;:155.90165659506494,&quot;width&quot;:790.40002441406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000000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Click here to add text"/>
  <p:tag name="KSO_WM_UNIT_USESOURCEFORMAT_APPLY" val="1"/>
</p:tagLst>
</file>

<file path=ppt/tags/tag1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8442_4*l_h_i*1_4_1"/>
  <p:tag name="KSO_WM_TEMPLATE_CATEGORY" val="custom"/>
  <p:tag name="KSO_WM_TEMPLATE_INDEX" val="20238442"/>
  <p:tag name="KSO_WM_UNIT_LAYERLEVEL" val="1_1_1"/>
  <p:tag name="KSO_WM_TAG_VERSION" val="3.0"/>
  <p:tag name="KSO_WM_BEAUTIFY_FLAG" val="#wm#"/>
  <p:tag name="KSO_WM_DIAGRAM_GROUP_CODE" val="l1-1"/>
  <p:tag name="KSO_WM_UNIT_SUBTYPE" val="d"/>
  <p:tag name="KSO_WM_UNIT_TYPE" val="l_h_i"/>
  <p:tag name="KSO_WM_UNIT_INDEX" val="1_4_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276.6499938964844,&quot;left&quot;:-22.187453151913132,&quot;top&quot;:155.90165659506494,&quot;width&quot;:790.40002441406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04"/>
  <p:tag name="KSO_WM_UNIT_TEXT_FILL_FORE_SCHEMECOLOR_INDEX" val="6"/>
  <p:tag name="KSO_WM_UNIT_TEXT_FILL_TYPE" val="1"/>
  <p:tag name="KSO_WM_UNIT_USESOURCEFORMAT_APPLY" val="1"/>
</p:tagLst>
</file>

<file path=ppt/tags/tag1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8442_4*l_h_f*1_4_1"/>
  <p:tag name="KSO_WM_TEMPLATE_CATEGORY" val="custom"/>
  <p:tag name="KSO_WM_TEMPLATE_INDEX" val="20238442"/>
  <p:tag name="KSO_WM_UNIT_LAYERLEVEL" val="1_1_1"/>
  <p:tag name="KSO_WM_TAG_VERSION" val="3.0"/>
  <p:tag name="KSO_WM_BEAUTIFY_FLAG" val="#wm#"/>
  <p:tag name="KSO_WM_UNIT_SUBTYPE" val="a"/>
  <p:tag name="KSO_WM_UNIT_PRESET_TEXT_INDEX" val="0"/>
  <p:tag name="KSO_WM_UNIT_PRESET_TEXT_LEN" val="0"/>
  <p:tag name="KSO_WM_UNIT_NOCLEAR" val="0"/>
  <p:tag name="KSO_WM_DIAGRAM_GROUP_CODE" val="l1-1"/>
  <p:tag name="KSO_WM_UNIT_TYPE" val="l_h_f"/>
  <p:tag name="KSO_WM_UNIT_INDEX" val="1_4_1"/>
  <p:tag name="KSO_WM_UNIT_VALUE" val="72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276.6499938964844,&quot;left&quot;:-22.187453151913132,&quot;top&quot;:155.90165659506494,&quot;width&quot;:790.40002441406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000000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Click here to add text"/>
  <p:tag name="KSO_WM_UNIT_USESOURCEFORMAT_APPLY" val="1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8442_4*l_i*1_1"/>
  <p:tag name="KSO_WM_TEMPLATE_CATEGORY" val="custom"/>
  <p:tag name="KSO_WM_TEMPLATE_INDEX" val="20238442"/>
  <p:tag name="KSO_WM_UNIT_LAYERLEVEL" val="1_1"/>
  <p:tag name="KSO_WM_TAG_VERSION" val="3.0"/>
  <p:tag name="KSO_WM_BEAUTIFY_FLAG" val="#wm#"/>
  <p:tag name="KSO_WM_DIAGRAM_GROUP_CODE" val="l1-1"/>
  <p:tag name="KSO_WM_UNIT_TYPE" val="l_i"/>
  <p:tag name="KSO_WM_UNIT_INDEX" val="1_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276.6499938964844,&quot;left&quot;:-22.187453151913132,&quot;top&quot;:155.90165659506494,&quot;width&quot;:790.4000244140625}"/>
  <p:tag name="KSO_WM_DIAGRAM_COLOR_MATCH_VALUE" val="{&quot;shape&quot;:{&quot;fill&quot;:{&quot;type&quot;:0},&quot;glow&quot;:{&quot;colorType&quot;:0},&quot;line&quot;:{&quot;solidLine&quot;:{&quot;brightness&quot;:0.6000000238418579,&quot;colorType&quot;:1,&quot;foreColorIndex&quot;:7,&quot;transparency&quot;:0.3499999940395355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LINE_FORE_SCHEMECOLOR_INDEX" val="7"/>
  <p:tag name="KSO_WM_UNIT_LINE_FILL_TYPE" val="2"/>
  <p:tag name="KSO_WM_UNIT_USESOURCEFORMAT_APPLY" val="1"/>
</p:tagLst>
</file>

<file path=ppt/tags/tag168.xml><?xml version="1.0" encoding="utf-8"?>
<p:tagLst xmlns:p="http://schemas.openxmlformats.org/presentationml/2006/main">
  <p:tag name="KSO_WM_SLIDE_ID" val="custom20238442_4"/>
  <p:tag name="KSO_WM_TEMPLATE_SUBCATEGORY" val="0"/>
  <p:tag name="KSO_WM_TEMPLATE_MASTER_TYPE" val="0"/>
  <p:tag name="KSO_WM_TEMPLATE_COLOR_TYPE" val="0"/>
  <p:tag name="KSO_WM_SLIDE_ITEM_CNT" val="4"/>
  <p:tag name="KSO_WM_SLIDE_INDEX" val="4"/>
  <p:tag name="KSO_WM_TAG_VERSION" val="3.0"/>
  <p:tag name="KSO_WM_BEAUTIFY_FLAG" val="#wm#"/>
  <p:tag name="KSO_WM_TEMPLATE_CATEGORY" val="custom"/>
  <p:tag name="KSO_WM_TEMPLATE_INDEX" val="20238442"/>
  <p:tag name="KSO_WM_SLIDE_TYPE" val="contents"/>
  <p:tag name="KSO_WM_SLIDE_SUBTYPE" val="diag"/>
  <p:tag name="KSO_WM_DIAGRAM_GROUP_CODE" val="l1-1"/>
  <p:tag name="KSO_WM_SLIDE_DIAGTYPE" val="l"/>
  <p:tag name="KSO_WM_SLIDE_LAYOUT" val="a_l"/>
  <p:tag name="KSO_WM_SLIDE_LAYOUT_CNT" val="1_1"/>
</p:tagLst>
</file>

<file path=ppt/tags/tag17.xml><?xml version="1.0" encoding="utf-8"?>
<p:tagLst xmlns:p="http://schemas.openxmlformats.org/presentationml/2006/main">
  <p:tag name="KSO_WM_UNIT_ID" val="_1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8.xml><?xml version="1.0" encoding="utf-8"?>
<p:tagLst xmlns:p="http://schemas.openxmlformats.org/presentationml/2006/main">
  <p:tag name="KSO_WM_UNIT_TYPE" val="i"/>
  <p:tag name="KSO_WM_UNIT_INDEX" val="11"/>
  <p:tag name="KSO_WM_BEAUTIFY_FLAG" val="#wm#"/>
  <p:tag name="KSO_WM_TAG_VERSION" val="3.0"/>
  <p:tag name="KSO_WM_UNIT_ID" val="_1*i*1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9.xml><?xml version="1.0" encoding="utf-8"?>
<p:tagLst xmlns:p="http://schemas.openxmlformats.org/presentationml/2006/main">
  <p:tag name="KSO_WM_UNIT_TYPE" val="i"/>
  <p:tag name="KSO_WM_UNIT_INDEX" val="13"/>
  <p:tag name="KSO_WM_BEAUTIFY_FLAG" val="#wm#"/>
  <p:tag name="KSO_WM_TAG_VERSION" val="3.0"/>
  <p:tag name="KSO_WM_UNIT_ID" val="_1*i*1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.xml><?xml version="1.0" encoding="utf-8"?>
<p:tagLst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PRESET_TEXT" val="单击编辑母版标题"/>
  <p:tag name="KSO_WM_UNIT_ID" val="_1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</p:tagLst>
</file>

<file path=ppt/tags/tag20.xml><?xml version="1.0" encoding="utf-8"?>
<p:tagLst xmlns:p="http://schemas.openxmlformats.org/presentationml/2006/main">
  <p:tag name="KSO_WM_UNIT_TYPE" val="i"/>
  <p:tag name="KSO_WM_UNIT_INDEX" val="10"/>
  <p:tag name="KSO_WM_BEAUTIFY_FLAG" val="#wm#"/>
  <p:tag name="KSO_WM_TAG_VERSION" val="3.0"/>
  <p:tag name="KSO_WM_UNIT_ID" val="_1*i*1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1.xml><?xml version="1.0" encoding="utf-8"?>
<p:tagLst xmlns:p="http://schemas.openxmlformats.org/presentationml/2006/main">
  <p:tag name="KSO_WM_UNIT_TYPE" val="i"/>
  <p:tag name="KSO_WM_UNIT_INDEX" val="12"/>
  <p:tag name="KSO_WM_BEAUTIFY_FLAG" val="#wm#"/>
  <p:tag name="KSO_WM_TAG_VERSION" val="3.0"/>
  <p:tag name="KSO_WM_UNIT_ID" val="_1*i*1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2.xml><?xml version="1.0" encoding="utf-8"?>
<p:tagLst xmlns:p="http://schemas.openxmlformats.org/presentationml/2006/main">
  <p:tag name="KSO_WM_UNIT_TYPE" val="i"/>
  <p:tag name="KSO_WM_UNIT_INDEX" val="15"/>
  <p:tag name="KSO_WM_BEAUTIFY_FLAG" val="#wm#"/>
  <p:tag name="KSO_WM_TAG_VERSION" val="3.0"/>
  <p:tag name="KSO_WM_UNIT_ID" val="_1*i*1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3.xml><?xml version="1.0" encoding="utf-8"?>
<p:tagLst xmlns:p="http://schemas.openxmlformats.org/presentationml/2006/main">
  <p:tag name="KSO_WM_UNIT_TYPE" val="i"/>
  <p:tag name="KSO_WM_UNIT_INDEX" val="1"/>
  <p:tag name="KSO_WM_BEAUTIFY_FLAG" val="#wm#"/>
  <p:tag name="KSO_WM_TAG_VERSION" val="3.0"/>
  <p:tag name="KSO_WM_UNIT_ID" val="_1*i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4.xml><?xml version="1.0" encoding="utf-8"?>
<p:tagLst xmlns:p="http://schemas.openxmlformats.org/presentationml/2006/main">
  <p:tag name="KSO_WM_UNIT_TYPE" val="i"/>
  <p:tag name="KSO_WM_UNIT_INDEX" val="16"/>
  <p:tag name="KSO_WM_BEAUTIFY_FLAG" val="#wm#"/>
  <p:tag name="KSO_WM_TAG_VERSION" val="3.0"/>
  <p:tag name="KSO_WM_UNIT_ID" val="_1*i*1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5.xml><?xml version="1.0" encoding="utf-8"?>
<p:tagLst xmlns:p="http://schemas.openxmlformats.org/presentationml/2006/main">
  <p:tag name="KSO_WM_UNIT_TYPE" val="i"/>
  <p:tag name="KSO_WM_UNIT_INDEX" val="14"/>
  <p:tag name="KSO_WM_BEAUTIFY_FLAG" val="#wm#"/>
  <p:tag name="KSO_WM_TAG_VERSION" val="3.0"/>
  <p:tag name="KSO_WM_UNIT_ID" val="_1*i*1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6.xml><?xml version="1.0" encoding="utf-8"?>
<p:tagLst xmlns:p="http://schemas.openxmlformats.org/presentationml/2006/main">
  <p:tag name="KSO_WM_UNIT_TYPE" val="f"/>
  <p:tag name="KSO_WM_UNIT_SUBTYPE" val="a"/>
  <p:tag name="KSO_WM_UNIT_INDEX" val="1"/>
  <p:tag name="KSO_WM_BEAUTIFY_FLAG" val="#wm#"/>
  <p:tag name="KSO_WM_TAG_VERSION" val="3.0"/>
  <p:tag name="KSO_WM_UNIT_PRESET_TEXT" val="单击此处编辑母版文本样式&#10;第二级&#10;第三级&#10;第四级&#10;第五级"/>
  <p:tag name="KSO_WM_UNIT_ID" val="_2*f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7.xml><?xml version="1.0" encoding="utf-8"?>
<p:tagLst xmlns:p="http://schemas.openxmlformats.org/presentationml/2006/main">
  <p:tag name="KSO_WM_UNIT_ID" val="_2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8.xml><?xml version="1.0" encoding="utf-8"?>
<p:tagLst xmlns:p="http://schemas.openxmlformats.org/presentationml/2006/main">
  <p:tag name="KSO_WM_UNIT_ID" val="_2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9.xml><?xml version="1.0" encoding="utf-8"?>
<p:tagLst xmlns:p="http://schemas.openxmlformats.org/presentationml/2006/main">
  <p:tag name="KSO_WM_UNIT_ID" val="_2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.xml><?xml version="1.0" encoding="utf-8"?>
<p:tagLst xmlns:p="http://schemas.openxmlformats.org/presentationml/2006/main">
  <p:tag name="KSO_WM_UNIT_TYPE" val="b"/>
  <p:tag name="KSO_WM_UNIT_INDEX" val="1"/>
  <p:tag name="KSO_WM_BEAUTIFY_FLAG" val="#wm#"/>
  <p:tag name="KSO_WM_TAG_VERSION" val="3.0"/>
  <p:tag name="KSO_WM_UNIT_PRESET_TEXT" val="单击此处编辑副标题"/>
  <p:tag name="KSO_WM_UNIT_ID" val="_1*b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</p:tagLst>
</file>

<file path=ppt/tags/tag30.xml><?xml version="1.0" encoding="utf-8"?>
<p:tagLst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PRESET_TEXT" val="单击此处编辑母版标题样式"/>
  <p:tag name="KSO_WM_UNIT_ID" val="_2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</p:tagLst>
</file>

<file path=ppt/tags/tag31.xml><?xml version="1.0" encoding="utf-8"?>
<p:tagLst xmlns:p="http://schemas.openxmlformats.org/presentationml/2006/main">
  <p:tag name="KSO_WM_UNIT_TYPE" val="i"/>
  <p:tag name="KSO_WM_UNIT_INDEX" val="2"/>
  <p:tag name="KSO_WM_BEAUTIFY_FLAG" val="#wm#"/>
  <p:tag name="KSO_WM_TAG_VERSION" val="3.0"/>
  <p:tag name="KSO_WM_UNIT_ID" val="_3*i*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2.xml><?xml version="1.0" encoding="utf-8"?>
<p:tagLst xmlns:p="http://schemas.openxmlformats.org/presentationml/2006/main">
  <p:tag name="KSO_WM_UNIT_TYPE" val="i"/>
  <p:tag name="KSO_WM_UNIT_INDEX" val="7"/>
  <p:tag name="KSO_WM_BEAUTIFY_FLAG" val="#wm#"/>
  <p:tag name="KSO_WM_TAG_VERSION" val="3.0"/>
  <p:tag name="KSO_WM_UNIT_ID" val="_3*i*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3.xml><?xml version="1.0" encoding="utf-8"?>
<p:tagLst xmlns:p="http://schemas.openxmlformats.org/presentationml/2006/main">
  <p:tag name="KSO_WM_UNIT_ID" val="_3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4.xml><?xml version="1.0" encoding="utf-8"?>
<p:tagLst xmlns:p="http://schemas.openxmlformats.org/presentationml/2006/main">
  <p:tag name="KSO_WM_UNIT_ID" val="_3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5.xml><?xml version="1.0" encoding="utf-8"?>
<p:tagLst xmlns:p="http://schemas.openxmlformats.org/presentationml/2006/main">
  <p:tag name="KSO_WM_UNIT_ID" val="_3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6.xml><?xml version="1.0" encoding="utf-8"?>
<p:tagLst xmlns:p="http://schemas.openxmlformats.org/presentationml/2006/main">
  <p:tag name="KSO_WM_UNIT_TYPE" val="i"/>
  <p:tag name="KSO_WM_UNIT_INDEX" val="1"/>
  <p:tag name="KSO_WM_BEAUTIFY_FLAG" val="#wm#"/>
  <p:tag name="KSO_WM_TAG_VERSION" val="3.0"/>
  <p:tag name="KSO_WM_UNIT_ID" val="_3*i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7.xml><?xml version="1.0" encoding="utf-8"?>
<p:tagLst xmlns:p="http://schemas.openxmlformats.org/presentationml/2006/main">
  <p:tag name="KSO_WM_UNIT_TYPE" val="i"/>
  <p:tag name="KSO_WM_UNIT_INDEX" val="3"/>
  <p:tag name="KSO_WM_BEAUTIFY_FLAG" val="#wm#"/>
  <p:tag name="KSO_WM_TAG_VERSION" val="3.0"/>
  <p:tag name="KSO_WM_UNIT_ID" val="_3*i*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8.xml><?xml version="1.0" encoding="utf-8"?>
<p:tagLst xmlns:p="http://schemas.openxmlformats.org/presentationml/2006/main">
  <p:tag name="KSO_WM_UNIT_TYPE" val="i"/>
  <p:tag name="KSO_WM_UNIT_INDEX" val="4"/>
  <p:tag name="KSO_WM_BEAUTIFY_FLAG" val="#wm#"/>
  <p:tag name="KSO_WM_TAG_VERSION" val="3.0"/>
  <p:tag name="KSO_WM_UNIT_ID" val="_3*i*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9.xml><?xml version="1.0" encoding="utf-8"?>
<p:tagLst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PRESET_TEXT" val="标题"/>
  <p:tag name="KSO_WM_UNIT_ID" val="_3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1"/>
  <p:tag name="KSO_WM_UNIT_VALUE" val="2"/>
</p:tagLst>
</file>

<file path=ppt/tags/tag4.xml><?xml version="1.0" encoding="utf-8"?>
<p:tagLst xmlns:p="http://schemas.openxmlformats.org/presentationml/2006/main">
  <p:tag name="KSO_WM_UNIT_TYPE" val="f"/>
  <p:tag name="KSO_WM_UNIT_SUBTYPE" val="b"/>
  <p:tag name="KSO_WM_UNIT_INDEX" val="1"/>
  <p:tag name="KSO_WM_BEAUTIFY_FLAG" val="#wm#"/>
  <p:tag name="KSO_WM_TAG_VERSION" val="3.0"/>
  <p:tag name="KSO_WM_UNIT_PRESET_TEXT" val="署名"/>
  <p:tag name="KSO_WM_UNIT_ID" val="_1*f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0.xml><?xml version="1.0" encoding="utf-8"?>
<p:tagLst xmlns:p="http://schemas.openxmlformats.org/presentationml/2006/main">
  <p:tag name="KSO_WM_UNIT_TYPE" val="i"/>
  <p:tag name="KSO_WM_UNIT_INDEX" val="5"/>
  <p:tag name="KSO_WM_BEAUTIFY_FLAG" val="#wm#"/>
  <p:tag name="KSO_WM_TAG_VERSION" val="3.0"/>
  <p:tag name="KSO_WM_UNIT_ID" val="_3*i*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1.xml><?xml version="1.0" encoding="utf-8"?>
<p:tagLst xmlns:p="http://schemas.openxmlformats.org/presentationml/2006/main">
  <p:tag name="KSO_WM_UNIT_TYPE" val="i"/>
  <p:tag name="KSO_WM_UNIT_INDEX" val="6"/>
  <p:tag name="KSO_WM_BEAUTIFY_FLAG" val="#wm#"/>
  <p:tag name="KSO_WM_TAG_VERSION" val="3.0"/>
  <p:tag name="KSO_WM_UNIT_ID" val="_3*i*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2.xml><?xml version="1.0" encoding="utf-8"?>
<p:tagLst xmlns:p="http://schemas.openxmlformats.org/presentationml/2006/main">
  <p:tag name="KSO_WM_UNIT_TYPE" val="i"/>
  <p:tag name="KSO_WM_UNIT_INDEX" val="8"/>
  <p:tag name="KSO_WM_BEAUTIFY_FLAG" val="#wm#"/>
  <p:tag name="KSO_WM_TAG_VERSION" val="3.0"/>
  <p:tag name="KSO_WM_UNIT_ID" val="_3*i*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3.xml><?xml version="1.0" encoding="utf-8"?>
<p:tagLst xmlns:p="http://schemas.openxmlformats.org/presentationml/2006/main">
  <p:tag name="KSO_WM_UNIT_TYPE" val="i"/>
  <p:tag name="KSO_WM_UNIT_INDEX" val="9"/>
  <p:tag name="KSO_WM_BEAUTIFY_FLAG" val="#wm#"/>
  <p:tag name="KSO_WM_TAG_VERSION" val="3.0"/>
  <p:tag name="KSO_WM_UNIT_ID" val="_3*i*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4.xml><?xml version="1.0" encoding="utf-8"?>
<p:tagLst xmlns:p="http://schemas.openxmlformats.org/presentationml/2006/main">
  <p:tag name="KSO_WM_UNIT_TYPE" val="i"/>
  <p:tag name="KSO_WM_UNIT_INDEX" val="2"/>
  <p:tag name="KSO_WM_BEAUTIFY_FLAG" val="#wm#"/>
  <p:tag name="KSO_WM_TAG_VERSION" val="3.0"/>
  <p:tag name="KSO_WM_UNIT_ID" val="_4*i*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5.xml><?xml version="1.0" encoding="utf-8"?>
<p:tagLst xmlns:p="http://schemas.openxmlformats.org/presentationml/2006/main">
  <p:tag name="KSO_WM_UNIT_TYPE" val="i"/>
  <p:tag name="KSO_WM_UNIT_INDEX" val="3"/>
  <p:tag name="KSO_WM_BEAUTIFY_FLAG" val="#wm#"/>
  <p:tag name="KSO_WM_TAG_VERSION" val="3.0"/>
  <p:tag name="KSO_WM_UNIT_ID" val="_4*i*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6.xml><?xml version="1.0" encoding="utf-8"?>
<p:tagLst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PRESET_TEXT" val="编辑母版标题"/>
  <p:tag name="KSO_WM_UNIT_ID" val="_4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</p:tagLst>
</file>

<file path=ppt/tags/tag47.xml><?xml version="1.0" encoding="utf-8"?>
<p:tagLst xmlns:p="http://schemas.openxmlformats.org/presentationml/2006/main">
  <p:tag name="KSO_WM_UNIT_TYPE" val="b"/>
  <p:tag name="KSO_WM_UNIT_INDEX" val="1"/>
  <p:tag name="KSO_WM_BEAUTIFY_FLAG" val="#wm#"/>
  <p:tag name="KSO_WM_TAG_VERSION" val="3.0"/>
  <p:tag name="KSO_WM_UNIT_PRESET_TEXT" val="单击此处编辑副标题"/>
  <p:tag name="KSO_WM_UNIT_ID" val="_4*b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</p:tagLst>
</file>

<file path=ppt/tags/tag48.xml><?xml version="1.0" encoding="utf-8"?>
<p:tagLst xmlns:p="http://schemas.openxmlformats.org/presentationml/2006/main">
  <p:tag name="KSO_WM_UNIT_TYPE" val="e"/>
  <p:tag name="KSO_WM_UNIT_INDEX" val="1"/>
  <p:tag name="KSO_WM_BEAUTIFY_FLAG" val="#wm#"/>
  <p:tag name="KSO_WM_TAG_VERSION" val="3.0"/>
  <p:tag name="KSO_WM_UNIT_PRESET_TEXT" val="节编号"/>
  <p:tag name="KSO_WM_UNIT_ID" val="_4*e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9.xml><?xml version="1.0" encoding="utf-8"?>
<p:tagLst xmlns:p="http://schemas.openxmlformats.org/presentationml/2006/main">
  <p:tag name="KSO_WM_UNIT_ID" val="_4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5.xml><?xml version="1.0" encoding="utf-8"?>
<p:tagLst xmlns:p="http://schemas.openxmlformats.org/presentationml/2006/main">
  <p:tag name="KSO_WM_UNIT_TYPE" val="i"/>
  <p:tag name="KSO_WM_UNIT_INDEX" val="3"/>
  <p:tag name="KSO_WM_BEAUTIFY_FLAG" val="#wm#"/>
  <p:tag name="KSO_WM_TAG_VERSION" val="3.0"/>
  <p:tag name="KSO_WM_UNIT_ID" val="_1*i*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50.xml><?xml version="1.0" encoding="utf-8"?>
<p:tagLst xmlns:p="http://schemas.openxmlformats.org/presentationml/2006/main">
  <p:tag name="KSO_WM_UNIT_ID" val="_4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51.xml><?xml version="1.0" encoding="utf-8"?>
<p:tagLst xmlns:p="http://schemas.openxmlformats.org/presentationml/2006/main">
  <p:tag name="KSO_WM_UNIT_ID" val="_4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52.xml><?xml version="1.0" encoding="utf-8"?>
<p:tagLst xmlns:p="http://schemas.openxmlformats.org/presentationml/2006/main">
  <p:tag name="KSO_WM_UNIT_TYPE" val="i"/>
  <p:tag name="KSO_WM_UNIT_INDEX" val="5"/>
  <p:tag name="KSO_WM_BEAUTIFY_FLAG" val="#wm#"/>
  <p:tag name="KSO_WM_TAG_VERSION" val="3.0"/>
  <p:tag name="KSO_WM_UNIT_ID" val="_4*i*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53.xml><?xml version="1.0" encoding="utf-8"?>
<p:tagLst xmlns:p="http://schemas.openxmlformats.org/presentationml/2006/main">
  <p:tag name="KSO_WM_UNIT_TYPE" val="i"/>
  <p:tag name="KSO_WM_UNIT_INDEX" val="6"/>
  <p:tag name="KSO_WM_BEAUTIFY_FLAG" val="#wm#"/>
  <p:tag name="KSO_WM_TAG_VERSION" val="3.0"/>
  <p:tag name="KSO_WM_UNIT_ID" val="_4*i*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54.xml><?xml version="1.0" encoding="utf-8"?>
<p:tagLst xmlns:p="http://schemas.openxmlformats.org/presentationml/2006/main">
  <p:tag name="KSO_WM_UNIT_TYPE" val="i"/>
  <p:tag name="KSO_WM_UNIT_INDEX" val="7"/>
  <p:tag name="KSO_WM_BEAUTIFY_FLAG" val="#wm#"/>
  <p:tag name="KSO_WM_TAG_VERSION" val="3.0"/>
  <p:tag name="KSO_WM_UNIT_ID" val="_4*i*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55.xml><?xml version="1.0" encoding="utf-8"?>
<p:tagLst xmlns:p="http://schemas.openxmlformats.org/presentationml/2006/main">
  <p:tag name="KSO_WM_UNIT_TYPE" val="i"/>
  <p:tag name="KSO_WM_UNIT_INDEX" val="13"/>
  <p:tag name="KSO_WM_BEAUTIFY_FLAG" val="#wm#"/>
  <p:tag name="KSO_WM_TAG_VERSION" val="3.0"/>
  <p:tag name="KSO_WM_UNIT_ID" val="_4*i*1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56.xml><?xml version="1.0" encoding="utf-8"?>
<p:tagLst xmlns:p="http://schemas.openxmlformats.org/presentationml/2006/main">
  <p:tag name="KSO_WM_UNIT_TYPE" val="i"/>
  <p:tag name="KSO_WM_UNIT_INDEX" val="16"/>
  <p:tag name="KSO_WM_BEAUTIFY_FLAG" val="#wm#"/>
  <p:tag name="KSO_WM_TAG_VERSION" val="3.0"/>
  <p:tag name="KSO_WM_UNIT_ID" val="_4*i*1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57.xml><?xml version="1.0" encoding="utf-8"?>
<p:tagLst xmlns:p="http://schemas.openxmlformats.org/presentationml/2006/main">
  <p:tag name="KSO_WM_UNIT_TYPE" val="i"/>
  <p:tag name="KSO_WM_UNIT_INDEX" val="17"/>
  <p:tag name="KSO_WM_BEAUTIFY_FLAG" val="#wm#"/>
  <p:tag name="KSO_WM_TAG_VERSION" val="3.0"/>
  <p:tag name="KSO_WM_UNIT_ID" val="_4*i*1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58.xml><?xml version="1.0" encoding="utf-8"?>
<p:tagLst xmlns:p="http://schemas.openxmlformats.org/presentationml/2006/main">
  <p:tag name="KSO_WM_UNIT_TYPE" val="i"/>
  <p:tag name="KSO_WM_UNIT_INDEX" val="8"/>
  <p:tag name="KSO_WM_BEAUTIFY_FLAG" val="#wm#"/>
  <p:tag name="KSO_WM_TAG_VERSION" val="3.0"/>
  <p:tag name="KSO_WM_UNIT_ID" val="_4*i*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59.xml><?xml version="1.0" encoding="utf-8"?>
<p:tagLst xmlns:p="http://schemas.openxmlformats.org/presentationml/2006/main">
  <p:tag name="KSO_WM_UNIT_TYPE" val="i"/>
  <p:tag name="KSO_WM_UNIT_INDEX" val="10"/>
  <p:tag name="KSO_WM_BEAUTIFY_FLAG" val="#wm#"/>
  <p:tag name="KSO_WM_TAG_VERSION" val="3.0"/>
  <p:tag name="KSO_WM_UNIT_ID" val="_4*i*1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.xml><?xml version="1.0" encoding="utf-8"?>
<p:tagLst xmlns:p="http://schemas.openxmlformats.org/presentationml/2006/main">
  <p:tag name="KSO_WM_UNIT_TYPE" val="f"/>
  <p:tag name="KSO_WM_UNIT_SUBTYPE" val="g"/>
  <p:tag name="KSO_WM_UNIT_INDEX" val="4"/>
  <p:tag name="KSO_WM_BEAUTIFY_FLAG" val="#wm#"/>
  <p:tag name="KSO_WM_TAG_VERSION" val="3.0"/>
  <p:tag name="KSO_WM_UNIT_PRESET_TEXT" val="公司名"/>
  <p:tag name="KSO_WM_UNIT_ID" val="_1*f*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0.xml><?xml version="1.0" encoding="utf-8"?>
<p:tagLst xmlns:p="http://schemas.openxmlformats.org/presentationml/2006/main">
  <p:tag name="KSO_WM_UNIT_TYPE" val="i"/>
  <p:tag name="KSO_WM_UNIT_INDEX" val="12"/>
  <p:tag name="KSO_WM_BEAUTIFY_FLAG" val="#wm#"/>
  <p:tag name="KSO_WM_TAG_VERSION" val="3.0"/>
  <p:tag name="KSO_WM_UNIT_ID" val="_4*i*1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1.xml><?xml version="1.0" encoding="utf-8"?>
<p:tagLst xmlns:p="http://schemas.openxmlformats.org/presentationml/2006/main">
  <p:tag name="KSO_WM_UNIT_TYPE" val="i"/>
  <p:tag name="KSO_WM_UNIT_INDEX" val="15"/>
  <p:tag name="KSO_WM_BEAUTIFY_FLAG" val="#wm#"/>
  <p:tag name="KSO_WM_TAG_VERSION" val="3.0"/>
  <p:tag name="KSO_WM_UNIT_ID" val="_4*i*1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2.xml><?xml version="1.0" encoding="utf-8"?>
<p:tagLst xmlns:p="http://schemas.openxmlformats.org/presentationml/2006/main">
  <p:tag name="KSO_WM_UNIT_TYPE" val="i"/>
  <p:tag name="KSO_WM_UNIT_INDEX" val="14"/>
  <p:tag name="KSO_WM_BEAUTIFY_FLAG" val="#wm#"/>
  <p:tag name="KSO_WM_TAG_VERSION" val="3.0"/>
  <p:tag name="KSO_WM_UNIT_ID" val="_4*i*1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3.xml><?xml version="1.0" encoding="utf-8"?>
<p:tagLst xmlns:p="http://schemas.openxmlformats.org/presentationml/2006/main">
  <p:tag name="KSO_WM_UNIT_TYPE" val="i"/>
  <p:tag name="KSO_WM_UNIT_INDEX" val="9"/>
  <p:tag name="KSO_WM_BEAUTIFY_FLAG" val="#wm#"/>
  <p:tag name="KSO_WM_TAG_VERSION" val="3.0"/>
  <p:tag name="KSO_WM_UNIT_ID" val="_4*i*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4.xml><?xml version="1.0" encoding="utf-8"?>
<p:tagLst xmlns:p="http://schemas.openxmlformats.org/presentationml/2006/main">
  <p:tag name="KSO_WM_UNIT_TYPE" val="i"/>
  <p:tag name="KSO_WM_UNIT_INDEX" val="1"/>
  <p:tag name="KSO_WM_BEAUTIFY_FLAG" val="#wm#"/>
  <p:tag name="KSO_WM_TAG_VERSION" val="3.0"/>
  <p:tag name="KSO_WM_UNIT_ID" val="_4*i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5.xml><?xml version="1.0" encoding="utf-8"?>
<p:tagLst xmlns:p="http://schemas.openxmlformats.org/presentationml/2006/main">
  <p:tag name="KSO_WM_UNIT_TYPE" val="i"/>
  <p:tag name="KSO_WM_UNIT_INDEX" val="4"/>
  <p:tag name="KSO_WM_BEAUTIFY_FLAG" val="#wm#"/>
  <p:tag name="KSO_WM_TAG_VERSION" val="3.0"/>
  <p:tag name="KSO_WM_UNIT_ID" val="_4*i*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6.xml><?xml version="1.0" encoding="utf-8"?>
<p:tagLst xmlns:p="http://schemas.openxmlformats.org/presentationml/2006/main">
  <p:tag name="KSO_WM_UNIT_TYPE" val="i"/>
  <p:tag name="KSO_WM_UNIT_INDEX" val="11"/>
  <p:tag name="KSO_WM_BEAUTIFY_FLAG" val="#wm#"/>
  <p:tag name="KSO_WM_TAG_VERSION" val="3.0"/>
  <p:tag name="KSO_WM_UNIT_ID" val="_4*i*1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7.xml><?xml version="1.0" encoding="utf-8"?>
<p:tagLst xmlns:p="http://schemas.openxmlformats.org/presentationml/2006/main">
  <p:tag name="KSO_WM_UNIT_TYPE" val="f"/>
  <p:tag name="KSO_WM_UNIT_SUBTYPE" val="a"/>
  <p:tag name="KSO_WM_UNIT_INDEX" val="1"/>
  <p:tag name="KSO_WM_BEAUTIFY_FLAG" val="#wm#"/>
  <p:tag name="KSO_WM_TAG_VERSION" val="3.0"/>
  <p:tag name="KSO_WM_UNIT_PRESET_TEXT" val="单击此处编辑母版文本样式&#10;第二级&#10;第三级&#10;第四级&#10;第五级"/>
  <p:tag name="KSO_WM_UNIT_ID" val="_5*f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8.xml><?xml version="1.0" encoding="utf-8"?>
<p:tagLst xmlns:p="http://schemas.openxmlformats.org/presentationml/2006/main">
  <p:tag name="KSO_WM_UNIT_TYPE" val="f"/>
  <p:tag name="KSO_WM_UNIT_SUBTYPE" val="a"/>
  <p:tag name="KSO_WM_UNIT_INDEX" val="2"/>
  <p:tag name="KSO_WM_BEAUTIFY_FLAG" val="#wm#"/>
  <p:tag name="KSO_WM_TAG_VERSION" val="3.0"/>
  <p:tag name="KSO_WM_UNIT_PRESET_TEXT" val="单击此处编辑母版文本样式&#10;第二级&#10;第三级&#10;第四级&#10;第五级"/>
  <p:tag name="KSO_WM_UNIT_ID" val="_5*f*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9.xml><?xml version="1.0" encoding="utf-8"?>
<p:tagLst xmlns:p="http://schemas.openxmlformats.org/presentationml/2006/main">
  <p:tag name="KSO_WM_UNIT_ID" val="_5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.xml><?xml version="1.0" encoding="utf-8"?>
<p:tagLst xmlns:p="http://schemas.openxmlformats.org/presentationml/2006/main">
  <p:tag name="KSO_WM_UNIT_TYPE" val="f"/>
  <p:tag name="KSO_WM_UNIT_SUBTYPE" val="c"/>
  <p:tag name="KSO_WM_UNIT_INDEX" val="2"/>
  <p:tag name="KSO_WM_BEAUTIFY_FLAG" val="#wm#"/>
  <p:tag name="KSO_WM_TAG_VERSION" val="3.0"/>
  <p:tag name="KSO_WM_UNIT_PRESET_TEXT" val="日期时间"/>
  <p:tag name="KSO_WM_UNIT_ID" val="_1*f*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0.xml><?xml version="1.0" encoding="utf-8"?>
<p:tagLst xmlns:p="http://schemas.openxmlformats.org/presentationml/2006/main">
  <p:tag name="KSO_WM_UNIT_ID" val="_5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1.xml><?xml version="1.0" encoding="utf-8"?>
<p:tagLst xmlns:p="http://schemas.openxmlformats.org/presentationml/2006/main">
  <p:tag name="KSO_WM_UNIT_ID" val="_5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2.xml><?xml version="1.0" encoding="utf-8"?>
<p:tagLst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PRESET_TEXT" val="单击此处编辑母版标题样式"/>
  <p:tag name="KSO_WM_UNIT_ID" val="_5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</p:tagLst>
</file>

<file path=ppt/tags/tag73.xml><?xml version="1.0" encoding="utf-8"?>
<p:tagLst xmlns:p="http://schemas.openxmlformats.org/presentationml/2006/main">
  <p:tag name="KSO_WM_UNIT_TYPE" val="h_a"/>
  <p:tag name="KSO_WM_UNIT_INDEX" val="1_1"/>
  <p:tag name="KSO_WM_BEAUTIFY_FLAG" val="#wm#"/>
  <p:tag name="KSO_WM_TAG_VERSION" val="3.0"/>
  <p:tag name="KSO_WM_UNIT_PRESET_TEXT" val="单击此处编辑母版文本样式"/>
  <p:tag name="KSO_WM_UNIT_ID" val="_6*h_a*1_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_1"/>
  <p:tag name="KSO_WM_UNIT_ISCONTENTSTITLE" val="0"/>
</p:tagLst>
</file>

<file path=ppt/tags/tag74.xml><?xml version="1.0" encoding="utf-8"?>
<p:tagLst xmlns:p="http://schemas.openxmlformats.org/presentationml/2006/main">
  <p:tag name="KSO_WM_UNIT_TYPE" val="h_f"/>
  <p:tag name="KSO_WM_UNIT_SUBTYPE" val="a"/>
  <p:tag name="KSO_WM_UNIT_INDEX" val="1_1"/>
  <p:tag name="KSO_WM_BEAUTIFY_FLAG" val="#wm#"/>
  <p:tag name="KSO_WM_TAG_VERSION" val="3.0"/>
  <p:tag name="KSO_WM_UNIT_PRESET_TEXT" val="单击此处编辑母版文本样式&#10;第二级&#10;第三级&#10;第四级&#10;第五级"/>
  <p:tag name="KSO_WM_UNIT_ID" val="_6*h_f*1_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_1"/>
</p:tagLst>
</file>

<file path=ppt/tags/tag75.xml><?xml version="1.0" encoding="utf-8"?>
<p:tagLst xmlns:p="http://schemas.openxmlformats.org/presentationml/2006/main">
  <p:tag name="KSO_WM_UNIT_TYPE" val="h_a"/>
  <p:tag name="KSO_WM_UNIT_INDEX" val="2_1"/>
  <p:tag name="KSO_WM_BEAUTIFY_FLAG" val="#wm#"/>
  <p:tag name="KSO_WM_TAG_VERSION" val="3.0"/>
  <p:tag name="KSO_WM_UNIT_PRESET_TEXT" val="单击此处编辑母版文本样式"/>
  <p:tag name="KSO_WM_UNIT_ID" val="_6*h_a*2_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_1"/>
  <p:tag name="KSO_WM_UNIT_ISCONTENTSTITLE" val="0"/>
</p:tagLst>
</file>

<file path=ppt/tags/tag76.xml><?xml version="1.0" encoding="utf-8"?>
<p:tagLst xmlns:p="http://schemas.openxmlformats.org/presentationml/2006/main">
  <p:tag name="KSO_WM_UNIT_TYPE" val="h_f"/>
  <p:tag name="KSO_WM_UNIT_SUBTYPE" val="a"/>
  <p:tag name="KSO_WM_UNIT_INDEX" val="2_1"/>
  <p:tag name="KSO_WM_BEAUTIFY_FLAG" val="#wm#"/>
  <p:tag name="KSO_WM_TAG_VERSION" val="3.0"/>
  <p:tag name="KSO_WM_UNIT_PRESET_TEXT" val="单击此处编辑母版文本样式&#10;第二级&#10;第三级&#10;第四级&#10;第五级"/>
  <p:tag name="KSO_WM_UNIT_ID" val="_6*h_f*2_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_1"/>
</p:tagLst>
</file>

<file path=ppt/tags/tag77.xml><?xml version="1.0" encoding="utf-8"?>
<p:tagLst xmlns:p="http://schemas.openxmlformats.org/presentationml/2006/main">
  <p:tag name="KSO_WM_UNIT_ID" val="_6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8.xml><?xml version="1.0" encoding="utf-8"?>
<p:tagLst xmlns:p="http://schemas.openxmlformats.org/presentationml/2006/main">
  <p:tag name="KSO_WM_UNIT_ID" val="_6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9.xml><?xml version="1.0" encoding="utf-8"?>
<p:tagLst xmlns:p="http://schemas.openxmlformats.org/presentationml/2006/main">
  <p:tag name="KSO_WM_UNIT_ID" val="_6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.xml><?xml version="1.0" encoding="utf-8"?>
<p:tagLst xmlns:p="http://schemas.openxmlformats.org/presentationml/2006/main">
  <p:tag name="KSO_WM_UNIT_TYPE" val="f"/>
  <p:tag name="KSO_WM_UNIT_SUBTYPE" val="e"/>
  <p:tag name="KSO_WM_UNIT_INDEX" val="3"/>
  <p:tag name="KSO_WM_BEAUTIFY_FLAG" val="#wm#"/>
  <p:tag name="KSO_WM_TAG_VERSION" val="3.0"/>
  <p:tag name="KSO_WM_UNIT_PRESET_TEXT" val="年号"/>
  <p:tag name="KSO_WM_UNIT_ID" val="_1*f*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0.xml><?xml version="1.0" encoding="utf-8"?>
<p:tagLst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PRESET_TEXT" val="单击此处编辑母版标题样式"/>
  <p:tag name="KSO_WM_UNIT_ID" val="_6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</p:tagLst>
</file>

<file path=ppt/tags/tag81.xml><?xml version="1.0" encoding="utf-8"?>
<p:tagLst xmlns:p="http://schemas.openxmlformats.org/presentationml/2006/main">
  <p:tag name="KSO_WM_UNIT_ID" val="_7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2.xml><?xml version="1.0" encoding="utf-8"?>
<p:tagLst xmlns:p="http://schemas.openxmlformats.org/presentationml/2006/main">
  <p:tag name="KSO_WM_UNIT_ID" val="_7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3.xml><?xml version="1.0" encoding="utf-8"?>
<p:tagLst xmlns:p="http://schemas.openxmlformats.org/presentationml/2006/main">
  <p:tag name="KSO_WM_UNIT_ID" val="_7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4.xml><?xml version="1.0" encoding="utf-8"?>
<p:tagLst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PRESET_TEXT" val="单击此处编辑母版标题样式"/>
  <p:tag name="KSO_WM_UNIT_ID" val="_7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</p:tagLst>
</file>

<file path=ppt/tags/tag85.xml><?xml version="1.0" encoding="utf-8"?>
<p:tagLst xmlns:p="http://schemas.openxmlformats.org/presentationml/2006/main">
  <p:tag name="KSO_WM_UNIT_ID" val="_8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6.xml><?xml version="1.0" encoding="utf-8"?>
<p:tagLst xmlns:p="http://schemas.openxmlformats.org/presentationml/2006/main">
  <p:tag name="KSO_WM_UNIT_ID" val="_8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7.xml><?xml version="1.0" encoding="utf-8"?>
<p:tagLst xmlns:p="http://schemas.openxmlformats.org/presentationml/2006/main">
  <p:tag name="KSO_WM_UNIT_ID" val="_8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8.xml><?xml version="1.0" encoding="utf-8"?>
<p:tagLst xmlns:p="http://schemas.openxmlformats.org/presentationml/2006/main">
  <p:tag name="KSO_WM_UNIT_TYPE" val="f"/>
  <p:tag name="KSO_WM_UNIT_SUBTYPE" val="a"/>
  <p:tag name="KSO_WM_UNIT_INDEX" val="1"/>
  <p:tag name="KSO_WM_BEAUTIFY_FLAG" val="#wm#"/>
  <p:tag name="KSO_WM_TAG_VERSION" val="3.0"/>
  <p:tag name="KSO_WM_UNIT_PRESET_TEXT" val="单击此处编辑母版文本样式&#10;第二级&#10;第三级&#10;第四级&#10;第五级"/>
  <p:tag name="KSO_WM_UNIT_ID" val="_9*f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9.xml><?xml version="1.0" encoding="utf-8"?>
<p:tagLst xmlns:p="http://schemas.openxmlformats.org/presentationml/2006/main">
  <p:tag name="KSO_WM_UNIT_ID" val="_9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.xml><?xml version="1.0" encoding="utf-8"?>
<p:tagLst xmlns:p="http://schemas.openxmlformats.org/presentationml/2006/main">
  <p:tag name="KSO_WM_UNIT_TYPE" val="i"/>
  <p:tag name="KSO_WM_UNIT_INDEX" val="4"/>
  <p:tag name="KSO_WM_BEAUTIFY_FLAG" val="#wm#"/>
  <p:tag name="KSO_WM_TAG_VERSION" val="3.0"/>
  <p:tag name="KSO_WM_UNIT_ID" val="_1*i*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0.xml><?xml version="1.0" encoding="utf-8"?>
<p:tagLst xmlns:p="http://schemas.openxmlformats.org/presentationml/2006/main">
  <p:tag name="KSO_WM_UNIT_ID" val="_9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1.xml><?xml version="1.0" encoding="utf-8"?>
<p:tagLst xmlns:p="http://schemas.openxmlformats.org/presentationml/2006/main">
  <p:tag name="KSO_WM_UNIT_ID" val="_9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2.xml><?xml version="1.0" encoding="utf-8"?>
<p:tagLst xmlns:p="http://schemas.openxmlformats.org/presentationml/2006/main">
  <p:tag name="KSO_WM_UNIT_TYPE" val="b"/>
  <p:tag name="KSO_WM_UNIT_INDEX" val="1"/>
  <p:tag name="KSO_WM_BEAUTIFY_FLAG" val="#wm#"/>
  <p:tag name="KSO_WM_TAG_VERSION" val="3.0"/>
  <p:tag name="KSO_WM_UNIT_PRESET_TEXT" val="单击此处编辑副标题"/>
  <p:tag name="KSO_WM_UNIT_ID" val="_10*b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</p:tagLst>
</file>

<file path=ppt/tags/tag93.xml><?xml version="1.0" encoding="utf-8"?>
<p:tagLst xmlns:p="http://schemas.openxmlformats.org/presentationml/2006/main">
  <p:tag name="KSO_WM_UNIT_ID" val="_10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4.xml><?xml version="1.0" encoding="utf-8"?>
<p:tagLst xmlns:p="http://schemas.openxmlformats.org/presentationml/2006/main">
  <p:tag name="KSO_WM_UNIT_ID" val="_10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5.xml><?xml version="1.0" encoding="utf-8"?>
<p:tagLst xmlns:p="http://schemas.openxmlformats.org/presentationml/2006/main">
  <p:tag name="KSO_WM_UNIT_ID" val="_10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6.xml><?xml version="1.0" encoding="utf-8"?>
<p:tagLst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PRESET_TEXT" val="单击此处编辑母版标题样式"/>
  <p:tag name="KSO_WM_UNIT_ID" val="_10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</p:tagLst>
</file>

<file path=ppt/tags/tag97.xml><?xml version="1.0" encoding="utf-8"?>
<p:tagLst xmlns:p="http://schemas.openxmlformats.org/presentationml/2006/main">
  <p:tag name="KSO_WM_UNIT_TYPE" val="i"/>
  <p:tag name="KSO_WM_UNIT_INDEX" val="2"/>
  <p:tag name="KSO_WM_BEAUTIFY_FLAG" val="#wm#"/>
  <p:tag name="KSO_WM_TAG_VERSION" val="3.0"/>
  <p:tag name="KSO_WM_UNIT_ID" val="_11*i*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8.xml><?xml version="1.0" encoding="utf-8"?>
<p:tagLst xmlns:p="http://schemas.openxmlformats.org/presentationml/2006/main">
  <p:tag name="KSO_WM_UNIT_TYPE" val="i"/>
  <p:tag name="KSO_WM_UNIT_INDEX" val="3"/>
  <p:tag name="KSO_WM_BEAUTIFY_FLAG" val="#wm#"/>
  <p:tag name="KSO_WM_TAG_VERSION" val="3.0"/>
  <p:tag name="KSO_WM_UNIT_ID" val="_11*i*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9.xml><?xml version="1.0" encoding="utf-8"?>
<p:tagLst xmlns:p="http://schemas.openxmlformats.org/presentationml/2006/main">
  <p:tag name="KSO_WM_UNIT_TYPE" val="i"/>
  <p:tag name="KSO_WM_UNIT_INDEX" val="4"/>
  <p:tag name="KSO_WM_BEAUTIFY_FLAG" val="#wm#"/>
  <p:tag name="KSO_WM_TAG_VERSION" val="3.0"/>
  <p:tag name="KSO_WM_UNIT_ID" val="_11*i*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heme/theme1.xml><?xml version="1.0" encoding="utf-8"?>
<a:theme xmlns:a="http://schemas.openxmlformats.org/drawingml/2006/main" name="1_Office Theme">
  <a:themeElements>
    <a:clrScheme name="Fan">
      <a:dk1>
        <a:sysClr val="windowText" lastClr="000000"/>
      </a:dk1>
      <a:lt1>
        <a:sysClr val="window" lastClr="FFFFFF"/>
      </a:lt1>
      <a:dk2>
        <a:srgbClr val="2F2F2F"/>
      </a:dk2>
      <a:lt2>
        <a:srgbClr val="FFFFF4"/>
      </a:lt2>
      <a:accent1>
        <a:srgbClr val="918415"/>
      </a:accent1>
      <a:accent2>
        <a:srgbClr val="C47546"/>
      </a:accent2>
      <a:accent3>
        <a:srgbClr val="AFB591"/>
      </a:accent3>
      <a:accent4>
        <a:srgbClr val="B9945B"/>
      </a:accent4>
      <a:accent5>
        <a:srgbClr val="85ADBC"/>
      </a:accent5>
      <a:accent6>
        <a:srgbClr val="E5B440"/>
      </a:accent6>
      <a:hlink>
        <a:srgbClr val="00D5D5"/>
      </a:hlink>
      <a:folHlink>
        <a:srgbClr val="DD00DD"/>
      </a:folHlink>
    </a:clrScheme>
    <a:fontScheme name="简约">
      <a:majorFont>
        <a:latin typeface="Manrope ExtraBold"/>
        <a:ea typeface="Manrope ExtraBold"/>
        <a:cs typeface=""/>
      </a:majorFont>
      <a:minorFont>
        <a:latin typeface="Lato"/>
        <a:ea typeface="Lato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519</Words>
  <Application>WPS Presentation</Application>
  <PresentationFormat>On-screen Show (4:3)</PresentationFormat>
  <Paragraphs>60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8" baseType="lpstr">
      <vt:lpstr>Arial</vt:lpstr>
      <vt:lpstr>SimSun</vt:lpstr>
      <vt:lpstr>Wingdings</vt:lpstr>
      <vt:lpstr>江城圆体 400W</vt:lpstr>
      <vt:lpstr>汉仪书宋二简</vt:lpstr>
      <vt:lpstr>Lato</vt:lpstr>
      <vt:lpstr>Segoe Print</vt:lpstr>
      <vt:lpstr>Manrope ExtraBold</vt:lpstr>
      <vt:lpstr>Microsoft YaHei</vt:lpstr>
      <vt:lpstr>Arial Unicode MS</vt:lpstr>
      <vt:lpstr>Calibri</vt:lpstr>
      <vt:lpstr>Nunito Sans ExtraBold</vt:lpstr>
      <vt:lpstr>Nunito Sans</vt:lpstr>
      <vt:lpstr>1_Office Theme</vt:lpstr>
      <vt:lpstr>What Is Being Done About It</vt:lpstr>
      <vt:lpstr>	Government Action</vt:lpstr>
      <vt:lpstr>		NGOs and People</vt:lpstr>
      <vt:lpstr>     Still Not Enough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>generated using python-pptx</dc:description>
  <cp:lastModifiedBy>md safiul kafi sadik</cp:lastModifiedBy>
  <cp:revision>9</cp:revision>
  <dcterms:created xsi:type="dcterms:W3CDTF">2013-01-27T09:14:00Z</dcterms:created>
  <dcterms:modified xsi:type="dcterms:W3CDTF">2025-04-07T15:44:01Z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117B949F02374F1AA8C20A52592FBD30_12</vt:lpwstr>
  </property>
  <property fmtid="{D5CDD505-2E9C-101B-9397-08002B2CF9AE}" pid="3" name="KSOProductBuildVer">
    <vt:lpwstr>1033-12.2.0.20326</vt:lpwstr>
  </property>
</Properties>
</file>