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326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4"/>
  </p:normalViewPr>
  <p:slideViewPr>
    <p:cSldViewPr snapToGrid="0" snapToObjects="1">
      <p:cViewPr varScale="1">
        <p:scale>
          <a:sx n="125" d="100"/>
          <a:sy n="125" d="100"/>
        </p:scale>
        <p:origin x="5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D57C68-AE1A-2A44-B3E3-80C472D7FC49}" type="datetimeFigureOut">
              <a:rPr lang="en-US" smtClean="0"/>
              <a:t>3/27/20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98089C-0B8E-A445-BA0E-C98202B49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341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AWS SKO Event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altLang="x-none" sz="700">
                <a:solidFill>
                  <a:srgbClr val="282828"/>
                </a:solidFill>
                <a:latin typeface="Amazon Ember" charset="0"/>
                <a:ea typeface="Amazon Ember" charset="0"/>
                <a:cs typeface="Amazon Ember" charset="0"/>
              </a:rPr>
              <a:t>© 2018, Amazon Web Services, Inc. or its Affiliates. All rights reserved.</a:t>
            </a:r>
            <a:endParaRPr lang="en-US" altLang="x-none" sz="700" dirty="0">
              <a:solidFill>
                <a:srgbClr val="282828"/>
              </a:solidFill>
              <a:latin typeface="Amazon Ember" charset="0"/>
              <a:ea typeface="Amazon Ember" charset="0"/>
              <a:cs typeface="Amazon Ember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E4738081-ED31-43D5-BFC3-EF4925DA9A61}" type="datetime8">
              <a:rPr lang="en-US" smtClean="0"/>
              <a:t>3/27/20 12:09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885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44B80-CB3F-0A4B-9E34-1C289E1BF0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2FE1F5-177D-4C4F-B64B-E3B6694F2F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63C2BB-E26D-DC43-8F4C-7EC6E0129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7E9B6-54D8-F24F-A7D4-383DF5DACEFE}" type="datetimeFigureOut">
              <a:rPr lang="en-US" smtClean="0"/>
              <a:t>3/27/20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067811-F04B-CA4E-8A06-4608215CD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96710-FDB1-2649-8FF1-277E7E5B5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4A751-63CB-8043-B28E-069BAA297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388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2D0A4-6C50-804F-88D2-2EEA48DE7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F82234-2796-2A4D-A21C-EBEC95ECD0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B14106-A09A-F64A-8658-1AAEEF235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7E9B6-54D8-F24F-A7D4-383DF5DACEFE}" type="datetimeFigureOut">
              <a:rPr lang="en-US" smtClean="0"/>
              <a:t>3/27/20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3E569-BC1E-C344-B71F-270881912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AAF39-5381-E142-AC79-4B131FDBC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4A751-63CB-8043-B28E-069BAA297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108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7EA78D-9031-E744-916A-80485174F9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3D9623-C896-F74F-9EF1-5B59AF3715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FF3FFF-E2CD-E943-831D-20A6C223D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7E9B6-54D8-F24F-A7D4-383DF5DACEFE}" type="datetimeFigureOut">
              <a:rPr lang="en-US" smtClean="0"/>
              <a:t>3/27/20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0AD46A-12E1-3A43-8C42-02FED490D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0B73E-2CF1-B34F-9D72-6943499D4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4A751-63CB-8043-B28E-069BAA297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8886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_Only">
    <p:bg bwMode="lt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875" y="289511"/>
            <a:ext cx="11652356" cy="899665"/>
          </a:xfrm>
        </p:spPr>
        <p:txBody>
          <a:bodyPr lIns="182880" tIns="146304" rIns="182880" bIns="146304"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01365632"/>
      </p:ext>
    </p:extLst>
  </p:cSld>
  <p:clrMapOvr>
    <a:masterClrMapping/>
  </p:clrMapOvr>
  <p:transition>
    <p:fade/>
  </p:transition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2CDDB-D039-664C-83F8-9107809FB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EE9E4-73FB-814A-A80A-4ABBD2A8A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0654D7-6F56-3947-B21D-7399B9BAA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7E9B6-54D8-F24F-A7D4-383DF5DACEFE}" type="datetimeFigureOut">
              <a:rPr lang="en-US" smtClean="0"/>
              <a:t>3/27/20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04B07-1A17-1E42-83AB-6963C38C4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B8F67-6DA6-CE4E-92B7-4D760366D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4A751-63CB-8043-B28E-069BAA297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892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5C769-BBAF-DE46-8D8F-059FE9C46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B97212-3E44-094C-A9B4-369310087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863B9-A99D-064F-87D2-B0904F69B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7E9B6-54D8-F24F-A7D4-383DF5DACEFE}" type="datetimeFigureOut">
              <a:rPr lang="en-US" smtClean="0"/>
              <a:t>3/27/20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0DA781-1210-A748-B995-5EC21FF46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74BEF-3AA4-7541-8163-F0B6767E6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4A751-63CB-8043-B28E-069BAA297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824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D3E90-4A04-9D4E-BFB5-39524495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D9F6A-3209-DE4B-9E4D-EF58FDCE5C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15EC79-2455-3245-BF5B-44DA31374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4B3321-9CAC-5F4C-82CE-4B4DAA468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7E9B6-54D8-F24F-A7D4-383DF5DACEFE}" type="datetimeFigureOut">
              <a:rPr lang="en-US" smtClean="0"/>
              <a:t>3/27/20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EB6D57-311F-E34E-A167-94530C378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66BA26-A5A5-4A46-8B96-A0A6D0137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4A751-63CB-8043-B28E-069BAA297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340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5F1AB-A679-2341-BAA6-C3216B5D5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7246AE-F548-874C-BA67-C4AAB88E7F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2957C-ED3B-A247-8466-C3CE929B40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666A92-3273-194A-95AA-86F92F579E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D5EED2-5F37-9C4A-B0AD-1A2480F82C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082388-8010-E945-8DE2-373CF65C2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7E9B6-54D8-F24F-A7D4-383DF5DACEFE}" type="datetimeFigureOut">
              <a:rPr lang="en-US" smtClean="0"/>
              <a:t>3/27/20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E6CDB9-8A89-1F47-9139-EE82BF371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76A67D-5F78-B043-8A63-BB991ED35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4A751-63CB-8043-B28E-069BAA297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067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5BE1B-967A-6243-8760-A12313FA7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A5FD30-FCE3-A442-BDE8-2A9B90AE8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7E9B6-54D8-F24F-A7D4-383DF5DACEFE}" type="datetimeFigureOut">
              <a:rPr lang="en-US" smtClean="0"/>
              <a:t>3/27/20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D616FF-E341-574B-85A2-205AE3FF6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4A2B3A-D643-7C43-AEE9-6E0B3FA16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4A751-63CB-8043-B28E-069BAA297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629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0F742A-1BDF-A747-A0B9-98D320521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7E9B6-54D8-F24F-A7D4-383DF5DACEFE}" type="datetimeFigureOut">
              <a:rPr lang="en-US" smtClean="0"/>
              <a:t>3/27/20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477107-E708-C445-A174-61AF580D3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2A443C-88F8-8D46-952F-15D18C574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4A751-63CB-8043-B28E-069BAA297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800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0F5AF-E3C2-5B4B-A548-C11AD013F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5F49D-B274-D64F-9502-56405AED0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82CEDB-58D6-C74F-8EE8-A103970714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82BCD7-BBF6-2547-977D-F4E14FEE0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7E9B6-54D8-F24F-A7D4-383DF5DACEFE}" type="datetimeFigureOut">
              <a:rPr lang="en-US" smtClean="0"/>
              <a:t>3/27/20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E1AA90-FD2D-2D41-BF9E-6A8A02334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250583-FB73-9341-A0E1-25644C9F1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4A751-63CB-8043-B28E-069BAA297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039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F5261-AC3E-B74D-801E-DD37C61C6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D94EB8-9219-2143-8D22-0F6E607E48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A8BECE-2B26-C248-AB21-9CE485A4B1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94E2F6-8715-204F-B0B7-E1DD4E1EC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7E9B6-54D8-F24F-A7D4-383DF5DACEFE}" type="datetimeFigureOut">
              <a:rPr lang="en-US" smtClean="0"/>
              <a:t>3/27/20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9589A5-4536-D64F-82DD-EE9AF87D4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75A25B-38C5-8846-8EC6-67709361D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4A751-63CB-8043-B28E-069BAA297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503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34C6B8-1316-734E-8975-E9415CFCF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12E12E-E276-0A41-9E02-669F7B945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3F9D8-C9B9-224E-8E32-EFFE143474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7E9B6-54D8-F24F-A7D4-383DF5DACEFE}" type="datetimeFigureOut">
              <a:rPr lang="en-US" smtClean="0"/>
              <a:t>3/27/20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BAF4B-E5CB-EE4D-BFA6-3196C1091E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FA8378-BE89-6746-955C-D559D93DC9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4A751-63CB-8043-B28E-069BAA297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959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sv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Risultato immagini per knative icon">
            <a:extLst>
              <a:ext uri="{FF2B5EF4-FFF2-40B4-BE49-F238E27FC236}">
                <a16:creationId xmlns:a16="http://schemas.microsoft.com/office/drawing/2014/main" id="{EDC375F8-0311-9E4E-BFF0-643DEC2788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1559" y="2307040"/>
            <a:ext cx="598433" cy="598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isultato immagini per gloo icon">
            <a:extLst>
              <a:ext uri="{FF2B5EF4-FFF2-40B4-BE49-F238E27FC236}">
                <a16:creationId xmlns:a16="http://schemas.microsoft.com/office/drawing/2014/main" id="{83FB8F9A-E2DC-D44C-8CAE-A8D2C4DC03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8372" y="2380507"/>
            <a:ext cx="418308" cy="506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9" name="Group 88">
            <a:extLst>
              <a:ext uri="{FF2B5EF4-FFF2-40B4-BE49-F238E27FC236}">
                <a16:creationId xmlns:a16="http://schemas.microsoft.com/office/drawing/2014/main" id="{8C7FED83-7FEF-AB49-B367-C3EF9B85BC70}"/>
              </a:ext>
            </a:extLst>
          </p:cNvPr>
          <p:cNvGrpSpPr/>
          <p:nvPr/>
        </p:nvGrpSpPr>
        <p:grpSpPr>
          <a:xfrm>
            <a:off x="4006076" y="4398514"/>
            <a:ext cx="2098482" cy="1437453"/>
            <a:chOff x="3845960" y="6150625"/>
            <a:chExt cx="2518178" cy="1724943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D0C1841C-B6BD-6245-804E-286ECB3CF73E}"/>
                </a:ext>
              </a:extLst>
            </p:cNvPr>
            <p:cNvGrpSpPr/>
            <p:nvPr/>
          </p:nvGrpSpPr>
          <p:grpSpPr>
            <a:xfrm>
              <a:off x="4348397" y="6471418"/>
              <a:ext cx="1513305" cy="1101822"/>
              <a:chOff x="2112560" y="6492078"/>
              <a:chExt cx="1513305" cy="1101822"/>
            </a:xfrm>
          </p:grpSpPr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906D0AC2-AFC9-1E43-9422-AC81FB5C332A}"/>
                  </a:ext>
                </a:extLst>
              </p:cNvPr>
              <p:cNvSpPr txBox="1"/>
              <p:nvPr/>
            </p:nvSpPr>
            <p:spPr>
              <a:xfrm>
                <a:off x="2112560" y="7206102"/>
                <a:ext cx="1513305" cy="387798"/>
              </a:xfrm>
              <a:prstGeom prst="rect">
                <a:avLst/>
              </a:prstGeom>
            </p:spPr>
            <p:txBody>
              <a:bodyPr wrap="square" lIns="0" rIns="0" anchor="t">
                <a:spAutoFit/>
              </a:bodyPr>
              <a:lstStyle>
                <a:defPPr>
                  <a:defRPr lang="en-US"/>
                </a:defPPr>
                <a:lvl1pPr lvl="0" algn="ctr" defTabSz="914400">
                  <a:defRPr sz="1800" kern="0">
                    <a:ea typeface="Amazon Ember Light" panose="020B0403020204020204" pitchFamily="34" charset="0"/>
                    <a:cs typeface="Amazon Ember Light" panose="020B0403020204020204" pitchFamily="34" charset="0"/>
                  </a:defRPr>
                </a:lvl1pPr>
              </a:lstStyle>
              <a:p>
                <a:r>
                  <a:rPr lang="en-US" sz="1500" dirty="0"/>
                  <a:t>AWS Fargate</a:t>
                </a:r>
              </a:p>
            </p:txBody>
          </p:sp>
          <p:pic>
            <p:nvPicPr>
              <p:cNvPr id="93" name="Graphic 92">
                <a:extLst>
                  <a:ext uri="{FF2B5EF4-FFF2-40B4-BE49-F238E27FC236}">
                    <a16:creationId xmlns:a16="http://schemas.microsoft.com/office/drawing/2014/main" id="{1AB95E8C-5726-5D45-84A0-32091BB31C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2508727" y="6492078"/>
                <a:ext cx="720971" cy="720971"/>
              </a:xfrm>
              <a:prstGeom prst="rect">
                <a:avLst/>
              </a:prstGeom>
            </p:spPr>
          </p:pic>
        </p:grp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BE634B15-E58A-3E48-B2BE-F596B264C9B6}"/>
                </a:ext>
              </a:extLst>
            </p:cNvPr>
            <p:cNvSpPr/>
            <p:nvPr/>
          </p:nvSpPr>
          <p:spPr bwMode="auto">
            <a:xfrm>
              <a:off x="3845960" y="6150625"/>
              <a:ext cx="2518178" cy="1724943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52400" tIns="121920" rIns="152400" bIns="1219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777029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Amazon Ember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F9DE4167-FC55-1049-ADFA-F00E85F54914}"/>
              </a:ext>
            </a:extLst>
          </p:cNvPr>
          <p:cNvGrpSpPr/>
          <p:nvPr/>
        </p:nvGrpSpPr>
        <p:grpSpPr>
          <a:xfrm>
            <a:off x="5988730" y="3273731"/>
            <a:ext cx="471342" cy="471338"/>
            <a:chOff x="13560666" y="5726122"/>
            <a:chExt cx="636145" cy="636143"/>
          </a:xfrm>
        </p:grpSpPr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09FFE53B-75D1-CE4D-A170-031DCCC766AD}"/>
                </a:ext>
              </a:extLst>
            </p:cNvPr>
            <p:cNvSpPr/>
            <p:nvPr/>
          </p:nvSpPr>
          <p:spPr bwMode="auto">
            <a:xfrm>
              <a:off x="13560666" y="5726122"/>
              <a:ext cx="636145" cy="636143"/>
            </a:xfrm>
            <a:prstGeom prst="ellipse">
              <a:avLst/>
            </a:prstGeom>
            <a:solidFill>
              <a:schemeClr val="accent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52400" tIns="121920" rIns="152400" bIns="1219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777029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9DEBD58C-1E5E-A543-B914-3FBC45B84234}"/>
                </a:ext>
              </a:extLst>
            </p:cNvPr>
            <p:cNvGrpSpPr/>
            <p:nvPr/>
          </p:nvGrpSpPr>
          <p:grpSpPr>
            <a:xfrm>
              <a:off x="13671477" y="5811037"/>
              <a:ext cx="414489" cy="466302"/>
              <a:chOff x="3445724" y="3414992"/>
              <a:chExt cx="180132" cy="202649"/>
            </a:xfrm>
            <a:solidFill>
              <a:schemeClr val="bg2"/>
            </a:solidFill>
          </p:grpSpPr>
          <p:sp>
            <p:nvSpPr>
              <p:cNvPr id="116" name="Freeform: Shape 92">
                <a:extLst>
                  <a:ext uri="{FF2B5EF4-FFF2-40B4-BE49-F238E27FC236}">
                    <a16:creationId xmlns:a16="http://schemas.microsoft.com/office/drawing/2014/main" id="{EDA3A9B2-F119-6A45-BDFF-605973884560}"/>
                  </a:ext>
                </a:extLst>
              </p:cNvPr>
              <p:cNvSpPr/>
              <p:nvPr/>
            </p:nvSpPr>
            <p:spPr>
              <a:xfrm>
                <a:off x="3445724" y="3414992"/>
                <a:ext cx="180132" cy="96500"/>
              </a:xfrm>
              <a:custGeom>
                <a:avLst/>
                <a:gdLst>
                  <a:gd name="connsiteX0" fmla="*/ 46024 w 90116"/>
                  <a:gd name="connsiteY0" fmla="*/ 4828 h 48276"/>
                  <a:gd name="connsiteX1" fmla="*/ 4828 w 90116"/>
                  <a:gd name="connsiteY1" fmla="*/ 25748 h 48276"/>
                  <a:gd name="connsiteX2" fmla="*/ 44736 w 90116"/>
                  <a:gd name="connsiteY2" fmla="*/ 46346 h 48276"/>
                  <a:gd name="connsiteX3" fmla="*/ 85932 w 90116"/>
                  <a:gd name="connsiteY3" fmla="*/ 25748 h 48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116" h="48276">
                    <a:moveTo>
                      <a:pt x="46024" y="4828"/>
                    </a:moveTo>
                    <a:lnTo>
                      <a:pt x="4828" y="25748"/>
                    </a:lnTo>
                    <a:lnTo>
                      <a:pt x="44736" y="46346"/>
                    </a:lnTo>
                    <a:lnTo>
                      <a:pt x="85932" y="25748"/>
                    </a:lnTo>
                    <a:close/>
                  </a:path>
                </a:pathLst>
              </a:custGeom>
              <a:grpFill/>
              <a:ln w="19050" cap="flat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500" dirty="0"/>
              </a:p>
            </p:txBody>
          </p:sp>
          <p:sp>
            <p:nvSpPr>
              <p:cNvPr id="117" name="Freeform: Shape 93">
                <a:extLst>
                  <a:ext uri="{FF2B5EF4-FFF2-40B4-BE49-F238E27FC236}">
                    <a16:creationId xmlns:a16="http://schemas.microsoft.com/office/drawing/2014/main" id="{E0181876-FA49-4941-B5C5-2E27AF600300}"/>
                  </a:ext>
                </a:extLst>
              </p:cNvPr>
              <p:cNvSpPr/>
              <p:nvPr/>
            </p:nvSpPr>
            <p:spPr>
              <a:xfrm>
                <a:off x="3445724" y="3456808"/>
                <a:ext cx="96500" cy="160833"/>
              </a:xfrm>
              <a:custGeom>
                <a:avLst/>
                <a:gdLst>
                  <a:gd name="connsiteX0" fmla="*/ 4828 w 48276"/>
                  <a:gd name="connsiteY0" fmla="*/ 4828 h 80461"/>
                  <a:gd name="connsiteX1" fmla="*/ 4828 w 48276"/>
                  <a:gd name="connsiteY1" fmla="*/ 57932 h 80461"/>
                  <a:gd name="connsiteX2" fmla="*/ 45380 w 48276"/>
                  <a:gd name="connsiteY2" fmla="*/ 78530 h 80461"/>
                  <a:gd name="connsiteX3" fmla="*/ 45380 w 48276"/>
                  <a:gd name="connsiteY3" fmla="*/ 25426 h 80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276" h="80461">
                    <a:moveTo>
                      <a:pt x="4828" y="4828"/>
                    </a:moveTo>
                    <a:lnTo>
                      <a:pt x="4828" y="57932"/>
                    </a:lnTo>
                    <a:lnTo>
                      <a:pt x="45380" y="78530"/>
                    </a:lnTo>
                    <a:lnTo>
                      <a:pt x="45380" y="25426"/>
                    </a:lnTo>
                    <a:close/>
                  </a:path>
                </a:pathLst>
              </a:custGeom>
              <a:grpFill/>
              <a:ln w="19050" cap="flat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500" dirty="0"/>
              </a:p>
            </p:txBody>
          </p:sp>
          <p:sp>
            <p:nvSpPr>
              <p:cNvPr id="118" name="Freeform: Shape 94">
                <a:extLst>
                  <a:ext uri="{FF2B5EF4-FFF2-40B4-BE49-F238E27FC236}">
                    <a16:creationId xmlns:a16="http://schemas.microsoft.com/office/drawing/2014/main" id="{7E4A8621-C567-794D-BA1D-6CAB0CE51128}"/>
                  </a:ext>
                </a:extLst>
              </p:cNvPr>
              <p:cNvSpPr/>
              <p:nvPr/>
            </p:nvSpPr>
            <p:spPr>
              <a:xfrm>
                <a:off x="3526785" y="3456808"/>
                <a:ext cx="96500" cy="160833"/>
              </a:xfrm>
              <a:custGeom>
                <a:avLst/>
                <a:gdLst>
                  <a:gd name="connsiteX0" fmla="*/ 45380 w 48276"/>
                  <a:gd name="connsiteY0" fmla="*/ 4828 h 80461"/>
                  <a:gd name="connsiteX1" fmla="*/ 45380 w 48276"/>
                  <a:gd name="connsiteY1" fmla="*/ 57932 h 80461"/>
                  <a:gd name="connsiteX2" fmla="*/ 4828 w 48276"/>
                  <a:gd name="connsiteY2" fmla="*/ 78530 h 80461"/>
                  <a:gd name="connsiteX3" fmla="*/ 4828 w 48276"/>
                  <a:gd name="connsiteY3" fmla="*/ 25426 h 80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276" h="80461">
                    <a:moveTo>
                      <a:pt x="45380" y="4828"/>
                    </a:moveTo>
                    <a:lnTo>
                      <a:pt x="45380" y="57932"/>
                    </a:lnTo>
                    <a:lnTo>
                      <a:pt x="4828" y="78530"/>
                    </a:lnTo>
                    <a:lnTo>
                      <a:pt x="4828" y="25426"/>
                    </a:lnTo>
                    <a:close/>
                  </a:path>
                </a:pathLst>
              </a:custGeom>
              <a:grpFill/>
              <a:ln w="19050" cap="flat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500" dirty="0"/>
              </a:p>
            </p:txBody>
          </p:sp>
        </p:grp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CD9B2959-5BB2-C24E-9713-4CD93E8ED44A}"/>
              </a:ext>
            </a:extLst>
          </p:cNvPr>
          <p:cNvGrpSpPr/>
          <p:nvPr/>
        </p:nvGrpSpPr>
        <p:grpSpPr>
          <a:xfrm>
            <a:off x="5988730" y="3273731"/>
            <a:ext cx="471342" cy="471338"/>
            <a:chOff x="13560666" y="5726122"/>
            <a:chExt cx="636145" cy="636143"/>
          </a:xfrm>
        </p:grpSpPr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A3C405B6-92A8-7C47-BED3-D810896BBCD2}"/>
                </a:ext>
              </a:extLst>
            </p:cNvPr>
            <p:cNvSpPr/>
            <p:nvPr/>
          </p:nvSpPr>
          <p:spPr bwMode="auto">
            <a:xfrm>
              <a:off x="13560666" y="5726122"/>
              <a:ext cx="636145" cy="636143"/>
            </a:xfrm>
            <a:prstGeom prst="ellipse">
              <a:avLst/>
            </a:prstGeom>
            <a:solidFill>
              <a:schemeClr val="accent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52400" tIns="121920" rIns="152400" bIns="1219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777029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A2E510B5-BF4B-704D-A066-B5326B5375BC}"/>
                </a:ext>
              </a:extLst>
            </p:cNvPr>
            <p:cNvGrpSpPr/>
            <p:nvPr/>
          </p:nvGrpSpPr>
          <p:grpSpPr>
            <a:xfrm>
              <a:off x="13671477" y="5811037"/>
              <a:ext cx="414489" cy="466302"/>
              <a:chOff x="3445724" y="3414992"/>
              <a:chExt cx="180132" cy="202649"/>
            </a:xfrm>
            <a:solidFill>
              <a:schemeClr val="bg2"/>
            </a:solidFill>
          </p:grpSpPr>
          <p:sp>
            <p:nvSpPr>
              <p:cNvPr id="122" name="Freeform: Shape 98">
                <a:extLst>
                  <a:ext uri="{FF2B5EF4-FFF2-40B4-BE49-F238E27FC236}">
                    <a16:creationId xmlns:a16="http://schemas.microsoft.com/office/drawing/2014/main" id="{D17AEE78-5240-614B-8880-006369C9016B}"/>
                  </a:ext>
                </a:extLst>
              </p:cNvPr>
              <p:cNvSpPr/>
              <p:nvPr/>
            </p:nvSpPr>
            <p:spPr>
              <a:xfrm>
                <a:off x="3445724" y="3414992"/>
                <a:ext cx="180132" cy="96500"/>
              </a:xfrm>
              <a:custGeom>
                <a:avLst/>
                <a:gdLst>
                  <a:gd name="connsiteX0" fmla="*/ 46024 w 90116"/>
                  <a:gd name="connsiteY0" fmla="*/ 4828 h 48276"/>
                  <a:gd name="connsiteX1" fmla="*/ 4828 w 90116"/>
                  <a:gd name="connsiteY1" fmla="*/ 25748 h 48276"/>
                  <a:gd name="connsiteX2" fmla="*/ 44736 w 90116"/>
                  <a:gd name="connsiteY2" fmla="*/ 46346 h 48276"/>
                  <a:gd name="connsiteX3" fmla="*/ 85932 w 90116"/>
                  <a:gd name="connsiteY3" fmla="*/ 25748 h 48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116" h="48276">
                    <a:moveTo>
                      <a:pt x="46024" y="4828"/>
                    </a:moveTo>
                    <a:lnTo>
                      <a:pt x="4828" y="25748"/>
                    </a:lnTo>
                    <a:lnTo>
                      <a:pt x="44736" y="46346"/>
                    </a:lnTo>
                    <a:lnTo>
                      <a:pt x="85932" y="25748"/>
                    </a:lnTo>
                    <a:close/>
                  </a:path>
                </a:pathLst>
              </a:custGeom>
              <a:grpFill/>
              <a:ln w="19050" cap="flat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500" dirty="0"/>
              </a:p>
            </p:txBody>
          </p:sp>
          <p:sp>
            <p:nvSpPr>
              <p:cNvPr id="123" name="Freeform: Shape 99">
                <a:extLst>
                  <a:ext uri="{FF2B5EF4-FFF2-40B4-BE49-F238E27FC236}">
                    <a16:creationId xmlns:a16="http://schemas.microsoft.com/office/drawing/2014/main" id="{630C2950-46A0-4544-8CD1-2251DEFC8AC1}"/>
                  </a:ext>
                </a:extLst>
              </p:cNvPr>
              <p:cNvSpPr/>
              <p:nvPr/>
            </p:nvSpPr>
            <p:spPr>
              <a:xfrm>
                <a:off x="3445724" y="3456808"/>
                <a:ext cx="96500" cy="160833"/>
              </a:xfrm>
              <a:custGeom>
                <a:avLst/>
                <a:gdLst>
                  <a:gd name="connsiteX0" fmla="*/ 4828 w 48276"/>
                  <a:gd name="connsiteY0" fmla="*/ 4828 h 80461"/>
                  <a:gd name="connsiteX1" fmla="*/ 4828 w 48276"/>
                  <a:gd name="connsiteY1" fmla="*/ 57932 h 80461"/>
                  <a:gd name="connsiteX2" fmla="*/ 45380 w 48276"/>
                  <a:gd name="connsiteY2" fmla="*/ 78530 h 80461"/>
                  <a:gd name="connsiteX3" fmla="*/ 45380 w 48276"/>
                  <a:gd name="connsiteY3" fmla="*/ 25426 h 80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276" h="80461">
                    <a:moveTo>
                      <a:pt x="4828" y="4828"/>
                    </a:moveTo>
                    <a:lnTo>
                      <a:pt x="4828" y="57932"/>
                    </a:lnTo>
                    <a:lnTo>
                      <a:pt x="45380" y="78530"/>
                    </a:lnTo>
                    <a:lnTo>
                      <a:pt x="45380" y="25426"/>
                    </a:lnTo>
                    <a:close/>
                  </a:path>
                </a:pathLst>
              </a:custGeom>
              <a:grpFill/>
              <a:ln w="19050" cap="flat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500" dirty="0"/>
              </a:p>
            </p:txBody>
          </p:sp>
          <p:sp>
            <p:nvSpPr>
              <p:cNvPr id="124" name="Freeform: Shape 100">
                <a:extLst>
                  <a:ext uri="{FF2B5EF4-FFF2-40B4-BE49-F238E27FC236}">
                    <a16:creationId xmlns:a16="http://schemas.microsoft.com/office/drawing/2014/main" id="{095F28A4-0D66-C443-B350-DE05688395DA}"/>
                  </a:ext>
                </a:extLst>
              </p:cNvPr>
              <p:cNvSpPr/>
              <p:nvPr/>
            </p:nvSpPr>
            <p:spPr>
              <a:xfrm>
                <a:off x="3526785" y="3456808"/>
                <a:ext cx="96500" cy="160833"/>
              </a:xfrm>
              <a:custGeom>
                <a:avLst/>
                <a:gdLst>
                  <a:gd name="connsiteX0" fmla="*/ 45380 w 48276"/>
                  <a:gd name="connsiteY0" fmla="*/ 4828 h 80461"/>
                  <a:gd name="connsiteX1" fmla="*/ 45380 w 48276"/>
                  <a:gd name="connsiteY1" fmla="*/ 57932 h 80461"/>
                  <a:gd name="connsiteX2" fmla="*/ 4828 w 48276"/>
                  <a:gd name="connsiteY2" fmla="*/ 78530 h 80461"/>
                  <a:gd name="connsiteX3" fmla="*/ 4828 w 48276"/>
                  <a:gd name="connsiteY3" fmla="*/ 25426 h 80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276" h="80461">
                    <a:moveTo>
                      <a:pt x="45380" y="4828"/>
                    </a:moveTo>
                    <a:lnTo>
                      <a:pt x="45380" y="57932"/>
                    </a:lnTo>
                    <a:lnTo>
                      <a:pt x="4828" y="78530"/>
                    </a:lnTo>
                    <a:lnTo>
                      <a:pt x="4828" y="25426"/>
                    </a:lnTo>
                    <a:close/>
                  </a:path>
                </a:pathLst>
              </a:custGeom>
              <a:grpFill/>
              <a:ln w="19050" cap="flat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500" dirty="0"/>
              </a:p>
            </p:txBody>
          </p:sp>
        </p:grp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2C1D3335-3026-5E48-8439-1ABB00D57D7D}"/>
              </a:ext>
            </a:extLst>
          </p:cNvPr>
          <p:cNvGrpSpPr/>
          <p:nvPr/>
        </p:nvGrpSpPr>
        <p:grpSpPr>
          <a:xfrm>
            <a:off x="5988730" y="3273731"/>
            <a:ext cx="471342" cy="471338"/>
            <a:chOff x="13560666" y="5726122"/>
            <a:chExt cx="636145" cy="636143"/>
          </a:xfrm>
        </p:grpSpPr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2DA62545-F654-A04F-B56B-FC6D14D59A2E}"/>
                </a:ext>
              </a:extLst>
            </p:cNvPr>
            <p:cNvSpPr/>
            <p:nvPr/>
          </p:nvSpPr>
          <p:spPr bwMode="auto">
            <a:xfrm>
              <a:off x="13560666" y="5726122"/>
              <a:ext cx="636145" cy="636143"/>
            </a:xfrm>
            <a:prstGeom prst="ellipse">
              <a:avLst/>
            </a:prstGeom>
            <a:solidFill>
              <a:schemeClr val="accent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52400" tIns="121920" rIns="152400" bIns="1219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777029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5926E58A-4ED9-E740-8865-CA7038AC5F0E}"/>
                </a:ext>
              </a:extLst>
            </p:cNvPr>
            <p:cNvGrpSpPr/>
            <p:nvPr/>
          </p:nvGrpSpPr>
          <p:grpSpPr>
            <a:xfrm>
              <a:off x="13671477" y="5811037"/>
              <a:ext cx="414489" cy="466302"/>
              <a:chOff x="3445724" y="3414992"/>
              <a:chExt cx="180132" cy="202649"/>
            </a:xfrm>
            <a:solidFill>
              <a:schemeClr val="bg2"/>
            </a:solidFill>
          </p:grpSpPr>
          <p:sp>
            <p:nvSpPr>
              <p:cNvPr id="128" name="Freeform: Shape 104">
                <a:extLst>
                  <a:ext uri="{FF2B5EF4-FFF2-40B4-BE49-F238E27FC236}">
                    <a16:creationId xmlns:a16="http://schemas.microsoft.com/office/drawing/2014/main" id="{7223921D-CFC4-6743-B8C0-BBA20040E312}"/>
                  </a:ext>
                </a:extLst>
              </p:cNvPr>
              <p:cNvSpPr/>
              <p:nvPr/>
            </p:nvSpPr>
            <p:spPr>
              <a:xfrm>
                <a:off x="3445724" y="3414992"/>
                <a:ext cx="180132" cy="96500"/>
              </a:xfrm>
              <a:custGeom>
                <a:avLst/>
                <a:gdLst>
                  <a:gd name="connsiteX0" fmla="*/ 46024 w 90116"/>
                  <a:gd name="connsiteY0" fmla="*/ 4828 h 48276"/>
                  <a:gd name="connsiteX1" fmla="*/ 4828 w 90116"/>
                  <a:gd name="connsiteY1" fmla="*/ 25748 h 48276"/>
                  <a:gd name="connsiteX2" fmla="*/ 44736 w 90116"/>
                  <a:gd name="connsiteY2" fmla="*/ 46346 h 48276"/>
                  <a:gd name="connsiteX3" fmla="*/ 85932 w 90116"/>
                  <a:gd name="connsiteY3" fmla="*/ 25748 h 48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116" h="48276">
                    <a:moveTo>
                      <a:pt x="46024" y="4828"/>
                    </a:moveTo>
                    <a:lnTo>
                      <a:pt x="4828" y="25748"/>
                    </a:lnTo>
                    <a:lnTo>
                      <a:pt x="44736" y="46346"/>
                    </a:lnTo>
                    <a:lnTo>
                      <a:pt x="85932" y="25748"/>
                    </a:lnTo>
                    <a:close/>
                  </a:path>
                </a:pathLst>
              </a:custGeom>
              <a:grpFill/>
              <a:ln w="19050" cap="flat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500" dirty="0"/>
              </a:p>
            </p:txBody>
          </p:sp>
          <p:sp>
            <p:nvSpPr>
              <p:cNvPr id="129" name="Freeform: Shape 105">
                <a:extLst>
                  <a:ext uri="{FF2B5EF4-FFF2-40B4-BE49-F238E27FC236}">
                    <a16:creationId xmlns:a16="http://schemas.microsoft.com/office/drawing/2014/main" id="{50BCCE88-1AB7-7B47-B8FF-12582DD52E41}"/>
                  </a:ext>
                </a:extLst>
              </p:cNvPr>
              <p:cNvSpPr/>
              <p:nvPr/>
            </p:nvSpPr>
            <p:spPr>
              <a:xfrm>
                <a:off x="3445724" y="3456808"/>
                <a:ext cx="96500" cy="160833"/>
              </a:xfrm>
              <a:custGeom>
                <a:avLst/>
                <a:gdLst>
                  <a:gd name="connsiteX0" fmla="*/ 4828 w 48276"/>
                  <a:gd name="connsiteY0" fmla="*/ 4828 h 80461"/>
                  <a:gd name="connsiteX1" fmla="*/ 4828 w 48276"/>
                  <a:gd name="connsiteY1" fmla="*/ 57932 h 80461"/>
                  <a:gd name="connsiteX2" fmla="*/ 45380 w 48276"/>
                  <a:gd name="connsiteY2" fmla="*/ 78530 h 80461"/>
                  <a:gd name="connsiteX3" fmla="*/ 45380 w 48276"/>
                  <a:gd name="connsiteY3" fmla="*/ 25426 h 80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276" h="80461">
                    <a:moveTo>
                      <a:pt x="4828" y="4828"/>
                    </a:moveTo>
                    <a:lnTo>
                      <a:pt x="4828" y="57932"/>
                    </a:lnTo>
                    <a:lnTo>
                      <a:pt x="45380" y="78530"/>
                    </a:lnTo>
                    <a:lnTo>
                      <a:pt x="45380" y="25426"/>
                    </a:lnTo>
                    <a:close/>
                  </a:path>
                </a:pathLst>
              </a:custGeom>
              <a:grpFill/>
              <a:ln w="19050" cap="flat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500" dirty="0"/>
              </a:p>
            </p:txBody>
          </p:sp>
          <p:sp>
            <p:nvSpPr>
              <p:cNvPr id="130" name="Freeform: Shape 106">
                <a:extLst>
                  <a:ext uri="{FF2B5EF4-FFF2-40B4-BE49-F238E27FC236}">
                    <a16:creationId xmlns:a16="http://schemas.microsoft.com/office/drawing/2014/main" id="{082E6A70-A399-7546-BB25-52F7A3650C3C}"/>
                  </a:ext>
                </a:extLst>
              </p:cNvPr>
              <p:cNvSpPr/>
              <p:nvPr/>
            </p:nvSpPr>
            <p:spPr>
              <a:xfrm>
                <a:off x="3526785" y="3456808"/>
                <a:ext cx="96500" cy="160833"/>
              </a:xfrm>
              <a:custGeom>
                <a:avLst/>
                <a:gdLst>
                  <a:gd name="connsiteX0" fmla="*/ 45380 w 48276"/>
                  <a:gd name="connsiteY0" fmla="*/ 4828 h 80461"/>
                  <a:gd name="connsiteX1" fmla="*/ 45380 w 48276"/>
                  <a:gd name="connsiteY1" fmla="*/ 57932 h 80461"/>
                  <a:gd name="connsiteX2" fmla="*/ 4828 w 48276"/>
                  <a:gd name="connsiteY2" fmla="*/ 78530 h 80461"/>
                  <a:gd name="connsiteX3" fmla="*/ 4828 w 48276"/>
                  <a:gd name="connsiteY3" fmla="*/ 25426 h 80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276" h="80461">
                    <a:moveTo>
                      <a:pt x="45380" y="4828"/>
                    </a:moveTo>
                    <a:lnTo>
                      <a:pt x="45380" y="57932"/>
                    </a:lnTo>
                    <a:lnTo>
                      <a:pt x="4828" y="78530"/>
                    </a:lnTo>
                    <a:lnTo>
                      <a:pt x="4828" y="25426"/>
                    </a:lnTo>
                    <a:close/>
                  </a:path>
                </a:pathLst>
              </a:custGeom>
              <a:grpFill/>
              <a:ln w="19050" cap="flat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500" dirty="0"/>
              </a:p>
            </p:txBody>
          </p:sp>
        </p:grpSp>
      </p:grpSp>
      <p:sp>
        <p:nvSpPr>
          <p:cNvPr id="131" name="Rectangle 130">
            <a:extLst>
              <a:ext uri="{FF2B5EF4-FFF2-40B4-BE49-F238E27FC236}">
                <a16:creationId xmlns:a16="http://schemas.microsoft.com/office/drawing/2014/main" id="{CEEBA3D0-1300-1E44-8E97-D92A2C7C486F}"/>
              </a:ext>
            </a:extLst>
          </p:cNvPr>
          <p:cNvSpPr/>
          <p:nvPr/>
        </p:nvSpPr>
        <p:spPr bwMode="auto">
          <a:xfrm>
            <a:off x="5770303" y="3093295"/>
            <a:ext cx="892968" cy="816099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2400" tIns="121920" rIns="152400" bIns="1219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77702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163FBAC8-1A60-E942-B94C-5CE6D1BD9725}"/>
              </a:ext>
            </a:extLst>
          </p:cNvPr>
          <p:cNvGrpSpPr/>
          <p:nvPr/>
        </p:nvGrpSpPr>
        <p:grpSpPr>
          <a:xfrm>
            <a:off x="4653975" y="2950886"/>
            <a:ext cx="3110120" cy="1277801"/>
            <a:chOff x="5624528" y="3235299"/>
            <a:chExt cx="2301904" cy="977456"/>
          </a:xfrm>
        </p:grpSpPr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6B60A1CD-C82C-FB49-B20B-31D2F3CB8A03}"/>
                </a:ext>
              </a:extLst>
            </p:cNvPr>
            <p:cNvSpPr txBox="1"/>
            <p:nvPr/>
          </p:nvSpPr>
          <p:spPr>
            <a:xfrm>
              <a:off x="5624528" y="3965549"/>
              <a:ext cx="2301904" cy="247206"/>
            </a:xfrm>
            <a:prstGeom prst="rect">
              <a:avLst/>
            </a:prstGeom>
          </p:spPr>
          <p:txBody>
            <a:bodyPr wrap="square" lIns="0" rIns="0" anchor="t">
              <a:spAutoFit/>
            </a:bodyPr>
            <a:lstStyle>
              <a:defPPr>
                <a:defRPr lang="en-US"/>
              </a:defPPr>
              <a:lvl1pPr lvl="0" algn="ctr" defTabSz="914400">
                <a:defRPr sz="1800" kern="0">
                  <a:ea typeface="Amazon Ember Light" panose="020B0403020204020204" pitchFamily="34" charset="0"/>
                  <a:cs typeface="Amazon Ember Light" panose="020B0403020204020204" pitchFamily="34" charset="0"/>
                </a:defRPr>
              </a:lvl1pPr>
            </a:lstStyle>
            <a:p>
              <a:r>
                <a:rPr lang="en-US" sz="1500" dirty="0"/>
                <a:t>Amazon EKS</a:t>
              </a:r>
            </a:p>
          </p:txBody>
        </p:sp>
        <p:pic>
          <p:nvPicPr>
            <p:cNvPr id="134" name="Graphic 133">
              <a:extLst>
                <a:ext uri="{FF2B5EF4-FFF2-40B4-BE49-F238E27FC236}">
                  <a16:creationId xmlns:a16="http://schemas.microsoft.com/office/drawing/2014/main" id="{F17E593B-9776-C445-B0A4-270DED98AA1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413249" y="3235299"/>
              <a:ext cx="724463" cy="724463"/>
            </a:xfrm>
            <a:prstGeom prst="rect">
              <a:avLst/>
            </a:prstGeom>
          </p:spPr>
        </p:pic>
      </p:grpSp>
      <p:pic>
        <p:nvPicPr>
          <p:cNvPr id="2056" name="Picture 8" descr="Risultato immagini per docker hub icon">
            <a:extLst>
              <a:ext uri="{FF2B5EF4-FFF2-40B4-BE49-F238E27FC236}">
                <a16:creationId xmlns:a16="http://schemas.microsoft.com/office/drawing/2014/main" id="{9AC7C32A-2C8E-084F-AB5F-D2F1DA7982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5577" y="903492"/>
            <a:ext cx="552052" cy="552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7" name="TextBox 136">
            <a:extLst>
              <a:ext uri="{FF2B5EF4-FFF2-40B4-BE49-F238E27FC236}">
                <a16:creationId xmlns:a16="http://schemas.microsoft.com/office/drawing/2014/main" id="{7604708C-49ED-3346-B699-D6BA6F6B8944}"/>
              </a:ext>
            </a:extLst>
          </p:cNvPr>
          <p:cNvSpPr txBox="1"/>
          <p:nvPr/>
        </p:nvSpPr>
        <p:spPr>
          <a:xfrm>
            <a:off x="8364335" y="1465722"/>
            <a:ext cx="3110120" cy="323165"/>
          </a:xfrm>
          <a:prstGeom prst="rect">
            <a:avLst/>
          </a:prstGeom>
        </p:spPr>
        <p:txBody>
          <a:bodyPr wrap="square" lIns="0" rIns="0" anchor="t">
            <a:spAutoFit/>
          </a:bodyPr>
          <a:lstStyle>
            <a:defPPr>
              <a:defRPr lang="en-US"/>
            </a:defPPr>
            <a:lvl1pPr lvl="0" algn="ctr" defTabSz="914400">
              <a:defRPr sz="1800" kern="0"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r>
              <a:rPr lang="en-US" sz="1500" dirty="0"/>
              <a:t>Docker Hub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AAFFDEAB-DA9B-2E4C-9414-8915787A3D09}"/>
              </a:ext>
            </a:extLst>
          </p:cNvPr>
          <p:cNvSpPr txBox="1"/>
          <p:nvPr/>
        </p:nvSpPr>
        <p:spPr>
          <a:xfrm>
            <a:off x="5642713" y="1644624"/>
            <a:ext cx="990434" cy="271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7" dirty="0"/>
              <a:t>ALB</a:t>
            </a:r>
          </a:p>
        </p:txBody>
      </p:sp>
      <p:pic>
        <p:nvPicPr>
          <p:cNvPr id="139" name="Graphic 138">
            <a:extLst>
              <a:ext uri="{FF2B5EF4-FFF2-40B4-BE49-F238E27FC236}">
                <a16:creationId xmlns:a16="http://schemas.microsoft.com/office/drawing/2014/main" id="{67813D4D-3516-A048-8D9B-8CD29E37B9B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838714" y="1025299"/>
            <a:ext cx="598433" cy="598433"/>
          </a:xfrm>
          <a:prstGeom prst="rect">
            <a:avLst/>
          </a:prstGeom>
        </p:spPr>
      </p:pic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4D51DB09-A2D7-2F4B-8DA4-C53746313004}"/>
              </a:ext>
            </a:extLst>
          </p:cNvPr>
          <p:cNvCxnSpPr>
            <a:cxnSpLocks/>
            <a:stCxn id="139" idx="3"/>
            <a:endCxn id="2054" idx="3"/>
          </p:cNvCxnSpPr>
          <p:nvPr/>
        </p:nvCxnSpPr>
        <p:spPr>
          <a:xfrm>
            <a:off x="6437147" y="1324516"/>
            <a:ext cx="319533" cy="1309145"/>
          </a:xfrm>
          <a:prstGeom prst="bentConnector3">
            <a:avLst>
              <a:gd name="adj1" fmla="val 159618"/>
            </a:avLst>
          </a:prstGeom>
          <a:ln w="952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Elbow Connector 143">
            <a:extLst>
              <a:ext uri="{FF2B5EF4-FFF2-40B4-BE49-F238E27FC236}">
                <a16:creationId xmlns:a16="http://schemas.microsoft.com/office/drawing/2014/main" id="{7FA7BCF4-FAAF-F746-B92A-8741BD39E346}"/>
              </a:ext>
            </a:extLst>
          </p:cNvPr>
          <p:cNvCxnSpPr>
            <a:cxnSpLocks/>
            <a:stCxn id="2054" idx="0"/>
            <a:endCxn id="2052" idx="0"/>
          </p:cNvCxnSpPr>
          <p:nvPr/>
        </p:nvCxnSpPr>
        <p:spPr>
          <a:xfrm rot="16200000" flipV="1">
            <a:off x="6187418" y="2020399"/>
            <a:ext cx="73468" cy="646750"/>
          </a:xfrm>
          <a:prstGeom prst="bentConnector3">
            <a:avLst>
              <a:gd name="adj1" fmla="val 448933"/>
            </a:avLst>
          </a:prstGeom>
          <a:ln w="952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Elbow Connector 146">
            <a:extLst>
              <a:ext uri="{FF2B5EF4-FFF2-40B4-BE49-F238E27FC236}">
                <a16:creationId xmlns:a16="http://schemas.microsoft.com/office/drawing/2014/main" id="{42DA9334-D453-2141-A079-6260B796EB3C}"/>
              </a:ext>
            </a:extLst>
          </p:cNvPr>
          <p:cNvCxnSpPr>
            <a:cxnSpLocks/>
            <a:stCxn id="2052" idx="1"/>
            <a:endCxn id="134" idx="1"/>
          </p:cNvCxnSpPr>
          <p:nvPr/>
        </p:nvCxnSpPr>
        <p:spPr>
          <a:xfrm rot="10800000" flipH="1" flipV="1">
            <a:off x="5601559" y="2606257"/>
            <a:ext cx="118063" cy="818163"/>
          </a:xfrm>
          <a:prstGeom prst="bentConnector3">
            <a:avLst>
              <a:gd name="adj1" fmla="val -161355"/>
            </a:avLst>
          </a:prstGeom>
          <a:ln w="952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Elbow Connector 149">
            <a:extLst>
              <a:ext uri="{FF2B5EF4-FFF2-40B4-BE49-F238E27FC236}">
                <a16:creationId xmlns:a16="http://schemas.microsoft.com/office/drawing/2014/main" id="{391C0F42-F503-FB45-BB35-29D0820FC7F9}"/>
              </a:ext>
            </a:extLst>
          </p:cNvPr>
          <p:cNvCxnSpPr>
            <a:cxnSpLocks/>
            <a:stCxn id="137" idx="2"/>
            <a:endCxn id="134" idx="3"/>
          </p:cNvCxnSpPr>
          <p:nvPr/>
        </p:nvCxnSpPr>
        <p:spPr>
          <a:xfrm rot="5400000">
            <a:off x="7491155" y="996181"/>
            <a:ext cx="1635534" cy="3220946"/>
          </a:xfrm>
          <a:prstGeom prst="bentConnector2">
            <a:avLst/>
          </a:prstGeom>
          <a:ln w="952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Elbow Connector 157">
            <a:extLst>
              <a:ext uri="{FF2B5EF4-FFF2-40B4-BE49-F238E27FC236}">
                <a16:creationId xmlns:a16="http://schemas.microsoft.com/office/drawing/2014/main" id="{A28A60A0-0A1A-BF4F-A9E5-63264CB47547}"/>
              </a:ext>
            </a:extLst>
          </p:cNvPr>
          <p:cNvCxnSpPr>
            <a:cxnSpLocks/>
          </p:cNvCxnSpPr>
          <p:nvPr/>
        </p:nvCxnSpPr>
        <p:spPr>
          <a:xfrm rot="5400000">
            <a:off x="4997310" y="3661542"/>
            <a:ext cx="775939" cy="659920"/>
          </a:xfrm>
          <a:prstGeom prst="bentConnector3">
            <a:avLst>
              <a:gd name="adj1" fmla="val 1505"/>
            </a:avLst>
          </a:prstGeom>
          <a:ln w="952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Oval 162">
            <a:extLst>
              <a:ext uri="{FF2B5EF4-FFF2-40B4-BE49-F238E27FC236}">
                <a16:creationId xmlns:a16="http://schemas.microsoft.com/office/drawing/2014/main" id="{274F9022-7A05-4F4F-BC31-46A3237713B6}"/>
              </a:ext>
            </a:extLst>
          </p:cNvPr>
          <p:cNvSpPr/>
          <p:nvPr/>
        </p:nvSpPr>
        <p:spPr bwMode="auto">
          <a:xfrm>
            <a:off x="3183632" y="1949080"/>
            <a:ext cx="343078" cy="25958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>
              <a:lnSpc>
                <a:spcPct val="90000"/>
              </a:lnSpc>
              <a:spcAft>
                <a:spcPts val="1500"/>
              </a:spcAft>
            </a:pPr>
            <a:r>
              <a:rPr lang="en-US" sz="1333" b="1" dirty="0">
                <a:solidFill>
                  <a:schemeClr val="bg2"/>
                </a:solidFill>
              </a:rPr>
              <a:t>1</a:t>
            </a:r>
          </a:p>
        </p:txBody>
      </p:sp>
      <p:pic>
        <p:nvPicPr>
          <p:cNvPr id="165" name="Graphic 164">
            <a:extLst>
              <a:ext uri="{FF2B5EF4-FFF2-40B4-BE49-F238E27FC236}">
                <a16:creationId xmlns:a16="http://schemas.microsoft.com/office/drawing/2014/main" id="{544AC509-CD5D-EA40-AD25-4B4741D0EAA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flipH="1">
            <a:off x="963988" y="2078873"/>
            <a:ext cx="402988" cy="391583"/>
          </a:xfrm>
          <a:prstGeom prst="rect">
            <a:avLst/>
          </a:prstGeom>
        </p:spPr>
      </p:pic>
      <p:sp>
        <p:nvSpPr>
          <p:cNvPr id="166" name="TextBox 165">
            <a:extLst>
              <a:ext uri="{FF2B5EF4-FFF2-40B4-BE49-F238E27FC236}">
                <a16:creationId xmlns:a16="http://schemas.microsoft.com/office/drawing/2014/main" id="{E0C59D92-BA10-E348-9C06-8170761F5088}"/>
              </a:ext>
            </a:extLst>
          </p:cNvPr>
          <p:cNvSpPr txBox="1"/>
          <p:nvPr/>
        </p:nvSpPr>
        <p:spPr>
          <a:xfrm>
            <a:off x="616318" y="2490889"/>
            <a:ext cx="1098328" cy="271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7" dirty="0"/>
              <a:t>Users/Clients</a:t>
            </a:r>
          </a:p>
        </p:txBody>
      </p:sp>
      <p:cxnSp>
        <p:nvCxnSpPr>
          <p:cNvPr id="167" name="Elbow Connector 166">
            <a:extLst>
              <a:ext uri="{FF2B5EF4-FFF2-40B4-BE49-F238E27FC236}">
                <a16:creationId xmlns:a16="http://schemas.microsoft.com/office/drawing/2014/main" id="{C7FC05F1-D064-7440-BBE0-CB2E68D68653}"/>
              </a:ext>
            </a:extLst>
          </p:cNvPr>
          <p:cNvCxnSpPr>
            <a:cxnSpLocks/>
            <a:stCxn id="165" idx="1"/>
            <a:endCxn id="139" idx="1"/>
          </p:cNvCxnSpPr>
          <p:nvPr/>
        </p:nvCxnSpPr>
        <p:spPr>
          <a:xfrm flipV="1">
            <a:off x="1366976" y="1324516"/>
            <a:ext cx="4471738" cy="950149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Oval 169">
            <a:extLst>
              <a:ext uri="{FF2B5EF4-FFF2-40B4-BE49-F238E27FC236}">
                <a16:creationId xmlns:a16="http://schemas.microsoft.com/office/drawing/2014/main" id="{5D41BCAC-4A80-4948-9AEC-C83C4B6B42DF}"/>
              </a:ext>
            </a:extLst>
          </p:cNvPr>
          <p:cNvSpPr/>
          <p:nvPr/>
        </p:nvSpPr>
        <p:spPr bwMode="auto">
          <a:xfrm>
            <a:off x="7045891" y="1819242"/>
            <a:ext cx="343078" cy="25958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>
              <a:lnSpc>
                <a:spcPct val="90000"/>
              </a:lnSpc>
              <a:spcAft>
                <a:spcPts val="1500"/>
              </a:spcAft>
            </a:pPr>
            <a:r>
              <a:rPr lang="en-US" sz="1333" b="1" dirty="0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8676762D-EE5D-4A40-9D56-1B386D6D2214}"/>
              </a:ext>
            </a:extLst>
          </p:cNvPr>
          <p:cNvSpPr/>
          <p:nvPr/>
        </p:nvSpPr>
        <p:spPr bwMode="auto">
          <a:xfrm>
            <a:off x="6053182" y="2108114"/>
            <a:ext cx="343078" cy="25958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>
              <a:lnSpc>
                <a:spcPct val="90000"/>
              </a:lnSpc>
              <a:spcAft>
                <a:spcPts val="1500"/>
              </a:spcAft>
            </a:pPr>
            <a:r>
              <a:rPr lang="en-US" sz="1333" b="1" dirty="0">
                <a:solidFill>
                  <a:schemeClr val="bg2"/>
                </a:solidFill>
              </a:rPr>
              <a:t>3</a:t>
            </a:r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7F6D4BEA-0D03-1745-AF3E-8BB354E06F3B}"/>
              </a:ext>
            </a:extLst>
          </p:cNvPr>
          <p:cNvSpPr/>
          <p:nvPr/>
        </p:nvSpPr>
        <p:spPr bwMode="auto">
          <a:xfrm>
            <a:off x="5001757" y="2886859"/>
            <a:ext cx="343078" cy="25958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>
              <a:lnSpc>
                <a:spcPct val="90000"/>
              </a:lnSpc>
              <a:spcAft>
                <a:spcPts val="1500"/>
              </a:spcAft>
            </a:pPr>
            <a:r>
              <a:rPr lang="en-US" sz="1333" b="1" dirty="0">
                <a:solidFill>
                  <a:schemeClr val="bg2"/>
                </a:solidFill>
              </a:rPr>
              <a:t>4</a:t>
            </a:r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2E72F19D-B2A1-6C42-9CFF-43A0186FF0FC}"/>
              </a:ext>
            </a:extLst>
          </p:cNvPr>
          <p:cNvSpPr/>
          <p:nvPr/>
        </p:nvSpPr>
        <p:spPr bwMode="auto">
          <a:xfrm>
            <a:off x="9434994" y="3080071"/>
            <a:ext cx="343078" cy="25958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>
              <a:lnSpc>
                <a:spcPct val="90000"/>
              </a:lnSpc>
              <a:spcAft>
                <a:spcPts val="1500"/>
              </a:spcAft>
            </a:pPr>
            <a:r>
              <a:rPr lang="en-US" sz="1333" b="1" dirty="0">
                <a:solidFill>
                  <a:schemeClr val="bg2"/>
                </a:solidFill>
              </a:rPr>
              <a:t>5</a:t>
            </a:r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8944E9E5-A5A2-3E41-83C2-BD3267EF08AB}"/>
              </a:ext>
            </a:extLst>
          </p:cNvPr>
          <p:cNvSpPr/>
          <p:nvPr/>
        </p:nvSpPr>
        <p:spPr bwMode="auto">
          <a:xfrm>
            <a:off x="4581745" y="3861709"/>
            <a:ext cx="343078" cy="25958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>
              <a:lnSpc>
                <a:spcPct val="90000"/>
              </a:lnSpc>
              <a:spcAft>
                <a:spcPts val="1500"/>
              </a:spcAft>
            </a:pPr>
            <a:r>
              <a:rPr lang="en-US" sz="1333" b="1" dirty="0">
                <a:solidFill>
                  <a:schemeClr val="bg2"/>
                </a:solidFill>
              </a:rPr>
              <a:t>6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C3DA7040-244D-1E48-9E80-A6A4436D3586}"/>
              </a:ext>
            </a:extLst>
          </p:cNvPr>
          <p:cNvSpPr txBox="1"/>
          <p:nvPr/>
        </p:nvSpPr>
        <p:spPr>
          <a:xfrm>
            <a:off x="3500257" y="5900025"/>
            <a:ext cx="3110120" cy="323165"/>
          </a:xfrm>
          <a:prstGeom prst="rect">
            <a:avLst/>
          </a:prstGeom>
        </p:spPr>
        <p:txBody>
          <a:bodyPr wrap="square" lIns="0" rIns="0" anchor="t">
            <a:spAutoFit/>
          </a:bodyPr>
          <a:lstStyle>
            <a:defPPr>
              <a:defRPr lang="en-US"/>
            </a:defPPr>
            <a:lvl1pPr lvl="0" algn="ctr" defTabSz="914400">
              <a:defRPr sz="1800" kern="0"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r>
              <a:rPr lang="en-US" sz="1500" dirty="0"/>
              <a:t>Infrastructure-less</a:t>
            </a:r>
          </a:p>
        </p:txBody>
      </p:sp>
    </p:spTree>
    <p:extLst>
      <p:ext uri="{BB962C8B-B14F-4D97-AF65-F5344CB8AC3E}">
        <p14:creationId xmlns:p14="http://schemas.microsoft.com/office/powerpoint/2010/main" val="2976219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02778E-6 -0.00019 L 0.1249 0.00078 L 0.26823 0.00039 C 0.26823 0.04186 0.26867 0.13465 0.26867 0.1767 " pathEditMode="relative" rAng="0" ptsTypes="AAAA">
                                      <p:cBhvr>
                                        <p:cTn id="6" dur="3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33" y="883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50" presetClass="path" presetSubtype="0" repeatCount="3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4.02778E-6 -0.00019 L 0.1249 0.00078 L 0.26823 0.00039 C 0.26823 0.04186 0.26867 0.13465 0.26867 0.1767 " pathEditMode="relative" rAng="0" ptsTypes="AAAA">
                                      <p:cBhvr>
                                        <p:cTn id="8" dur="3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33" y="8835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50" presetClass="path" presetSubtype="0" repeatCount="3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4.02778E-6 -0.00019 L 0.1249 0.00078 L 0.26823 0.00039 C 0.26823 0.04186 0.26867 0.13465 0.26867 0.1767 " pathEditMode="relative" rAng="0" ptsTypes="AAAA">
                                      <p:cBhvr>
                                        <p:cTn id="10" dur="3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33" y="88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40</Words>
  <Application>Microsoft Macintosh PowerPoint</Application>
  <PresentationFormat>Widescreen</PresentationFormat>
  <Paragraphs>16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Amazon Ember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2020-03-27T11:06:32Z</dcterms:created>
  <dcterms:modified xsi:type="dcterms:W3CDTF">2020-03-27T11:12:07Z</dcterms:modified>
</cp:coreProperties>
</file>