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7"/>
  </p:notesMasterIdLst>
  <p:sldIdLst>
    <p:sldId id="256" r:id="rId2"/>
    <p:sldId id="260" r:id="rId3"/>
    <p:sldId id="262" r:id="rId4"/>
    <p:sldId id="263" r:id="rId5"/>
    <p:sldId id="261" r:id="rId6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21ab6bcb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21ab6bcb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26787683-A138-7830-E850-B0A2AD8EB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21ab6bcb7_0_50:notes">
            <a:extLst>
              <a:ext uri="{FF2B5EF4-FFF2-40B4-BE49-F238E27FC236}">
                <a16:creationId xmlns:a16="http://schemas.microsoft.com/office/drawing/2014/main" id="{247E5EC6-3661-080A-6F64-173424813E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21ab6bcb7_0_50:notes">
            <a:extLst>
              <a:ext uri="{FF2B5EF4-FFF2-40B4-BE49-F238E27FC236}">
                <a16:creationId xmlns:a16="http://schemas.microsoft.com/office/drawing/2014/main" id="{324ACCFD-81D2-5C2C-C8B1-3A2CC2C336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43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AF2913B8-E965-FB8B-1AF3-EE73401CB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21ab6bcb7_0_50:notes">
            <a:extLst>
              <a:ext uri="{FF2B5EF4-FFF2-40B4-BE49-F238E27FC236}">
                <a16:creationId xmlns:a16="http://schemas.microsoft.com/office/drawing/2014/main" id="{5F4F0704-20AA-5FA7-0779-A4D008F54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21ab6bcb7_0_50:notes">
            <a:extLst>
              <a:ext uri="{FF2B5EF4-FFF2-40B4-BE49-F238E27FC236}">
                <a16:creationId xmlns:a16="http://schemas.microsoft.com/office/drawing/2014/main" id="{6975FC10-99E1-47FF-A7D3-84FAAF8D47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649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21ab6bcb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21ab6bcb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">
  <p:cSld name="SECTION_HEADER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1860038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" name="Google Shape;53;p13"/>
          <p:cNvSpPr txBox="1"/>
          <p:nvPr/>
        </p:nvSpPr>
        <p:spPr>
          <a:xfrm>
            <a:off x="1672263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 b="1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13"/>
          <p:cNvSpPr>
            <a:spLocks noGrp="1"/>
          </p:cNvSpPr>
          <p:nvPr>
            <p:ph type="pic" idx="3"/>
          </p:nvPr>
        </p:nvSpPr>
        <p:spPr>
          <a:xfrm>
            <a:off x="4004525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" name="Google Shape;55;p13"/>
          <p:cNvSpPr txBox="1"/>
          <p:nvPr/>
        </p:nvSpPr>
        <p:spPr>
          <a:xfrm>
            <a:off x="3841938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 b="1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>
            <a:spLocks noGrp="1"/>
          </p:cNvSpPr>
          <p:nvPr>
            <p:ph type="pic" idx="4"/>
          </p:nvPr>
        </p:nvSpPr>
        <p:spPr>
          <a:xfrm>
            <a:off x="6149013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7" name="Google Shape;57;p13"/>
          <p:cNvSpPr txBox="1"/>
          <p:nvPr/>
        </p:nvSpPr>
        <p:spPr>
          <a:xfrm>
            <a:off x="5986413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 b="1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036875" y="759250"/>
            <a:ext cx="7070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E14"/>
              </a:buClr>
              <a:buSzPts val="3400"/>
              <a:buFont typeface="Roboto"/>
              <a:buNone/>
              <a:defRPr sz="34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Title and Content_3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9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 1 1">
  <p:cSld name="TITLE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379"/>
            <a:ext cx="9144000" cy="514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-shahid-ansari/Flipkart-Robotic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FCD7CA-F2BD-A685-3097-F732AE117610}"/>
              </a:ext>
            </a:extLst>
          </p:cNvPr>
          <p:cNvSpPr txBox="1"/>
          <p:nvPr/>
        </p:nvSpPr>
        <p:spPr>
          <a:xfrm>
            <a:off x="156117" y="428049"/>
            <a:ext cx="8831765" cy="404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Title</a:t>
            </a:r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IN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Smart Vision Solution for Freshness Detection in Fruits and Vegetables</a:t>
            </a:r>
            <a:b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Track Name</a:t>
            </a:r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IN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AI/ML</a:t>
            </a: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Team Name</a:t>
            </a:r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IN" sz="1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WhiteCoder</a:t>
            </a:r>
            <a:b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Team Member</a:t>
            </a:r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Md Shahid Ansari</a:t>
            </a:r>
            <a:r>
              <a:rPr lang="en-IN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(Individual Participant, Developer &amp; Researcher)</a:t>
            </a: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University</a:t>
            </a:r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IN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Aliah University</a:t>
            </a:r>
            <a:b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Date</a:t>
            </a:r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IN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20-10-2024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673EA3E8-CC61-7EE6-C0D7-EC1E2E782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BC4D683-7442-54A4-6FAA-1C1D36DA1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" y="725090"/>
            <a:ext cx="880872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The proposed solution addresses the challenge of detecting the freshness of fruits and vegetables using AI.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sz="1800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The system leverages object detection (YOLOv8) to identify different fruits and vegetables from images and then </a:t>
            </a:r>
            <a:r>
              <a:rPr lang="en-GB" sz="1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analyzes</a:t>
            </a:r>
            <a:r>
              <a:rPr lang="en-GB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their freshness through a machine learning model based on ResNet-18.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sz="1800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Trained on a large dataset, the model distinguishes between fresh and rotten produce for categories like apples, bananas, and oranges.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sz="1800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This system is designed for real-world applications, such as automated quality control in supermarkets, warehouses, and food supply chains, offering an efficient solution for classifying produce based on its freshness.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03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6AA7BA21-44D4-C8FF-EF5A-C6CF81131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13B252-49DA-1AC5-FEA9-FE877ADD4C39}"/>
              </a:ext>
            </a:extLst>
          </p:cNvPr>
          <p:cNvSpPr txBox="1"/>
          <p:nvPr/>
        </p:nvSpPr>
        <p:spPr>
          <a:xfrm>
            <a:off x="126380" y="364274"/>
            <a:ext cx="889124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Technology Used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Object Detection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YOLOv8 for detecting fruits and vegetables in front and back images.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Classification Model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ResNet-18 fine-tuned for freshness classification of six categories (fresh/rotten apples, bananas, and oranges).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Programming Languages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Python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Libraries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PyTorch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torchvision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, OpenCV,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tqdm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buClr>
                <a:schemeClr val="bg1"/>
              </a:buClr>
            </a:pP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Hardware Specifications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</a:t>
            </a:r>
          </a:p>
          <a:p>
            <a:pPr marL="285750" indent="-28575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GPU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CUDA (if available) for faster training</a:t>
            </a:r>
          </a:p>
          <a:p>
            <a:pPr marL="285750" indent="-28575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CPU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Intel/AMD-based system</a:t>
            </a:r>
          </a:p>
          <a:p>
            <a:pPr>
              <a:buClr>
                <a:schemeClr val="bg1"/>
              </a:buClr>
              <a:buSzPct val="100000"/>
            </a:pP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Items Used to Train the Model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Dataset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Large collection of fresh and rotten fruit images in various orientations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Classes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freshapples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freshbanana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freshoranges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rottenapples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rottenbanana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rottenoranges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Data Augmentation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Random rotations, rescaling, and normalization to improve model robustness.</a:t>
            </a: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GitHub Code Link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hlinkClick r:id="rId3"/>
              </a:rPr>
              <a:t>Flipkart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hlinkClick r:id="rId3"/>
              </a:rPr>
              <a:t>Robotics.git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Video Simulation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: [Insert Google Drive Video Link] *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banaunga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to de </a:t>
            </a:r>
            <a:r>
              <a:rPr lang="en-I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dunga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64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On-screen Show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Rounded MT Bold</vt:lpstr>
      <vt:lpstr>Wingdings</vt:lpstr>
      <vt:lpstr>Arial</vt:lpstr>
      <vt:lpstr>Roboto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❤️ ❤️</dc:creator>
  <cp:lastModifiedBy>❤️ ❤️</cp:lastModifiedBy>
  <cp:revision>1</cp:revision>
  <dcterms:modified xsi:type="dcterms:W3CDTF">2024-10-19T13:17:39Z</dcterms:modified>
</cp:coreProperties>
</file>