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26787683-A138-7830-E850-B0A2AD8EB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>
            <a:extLst>
              <a:ext uri="{FF2B5EF4-FFF2-40B4-BE49-F238E27FC236}">
                <a16:creationId xmlns:a16="http://schemas.microsoft.com/office/drawing/2014/main" id="{247E5EC6-3661-080A-6F64-173424813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>
            <a:extLst>
              <a:ext uri="{FF2B5EF4-FFF2-40B4-BE49-F238E27FC236}">
                <a16:creationId xmlns:a16="http://schemas.microsoft.com/office/drawing/2014/main" id="{324ACCFD-81D2-5C2C-C8B1-3A2CC2C33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43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F2913B8-E965-FB8B-1AF3-EE73401C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>
            <a:extLst>
              <a:ext uri="{FF2B5EF4-FFF2-40B4-BE49-F238E27FC236}">
                <a16:creationId xmlns:a16="http://schemas.microsoft.com/office/drawing/2014/main" id="{5F4F0704-20AA-5FA7-0779-A4D008F54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>
            <a:extLst>
              <a:ext uri="{FF2B5EF4-FFF2-40B4-BE49-F238E27FC236}">
                <a16:creationId xmlns:a16="http://schemas.microsoft.com/office/drawing/2014/main" id="{6975FC10-99E1-47FF-A7D3-84FAAF8D47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4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1ab6bc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1ab6bc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>
            <a:spLocks noGrp="1"/>
          </p:cNvSpPr>
          <p:nvPr>
            <p:ph type="pic" idx="3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>
            <a:spLocks noGrp="1"/>
          </p:cNvSpPr>
          <p:nvPr>
            <p:ph type="pic" idx="4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sz="34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 1">
  <p:cSld name="TITLE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-shahid-ansari/Flipkart-Robotic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CD7CA-F2BD-A685-3097-F732AE117610}"/>
              </a:ext>
            </a:extLst>
          </p:cNvPr>
          <p:cNvSpPr txBox="1"/>
          <p:nvPr/>
        </p:nvSpPr>
        <p:spPr>
          <a:xfrm>
            <a:off x="156117" y="428049"/>
            <a:ext cx="8831765" cy="404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Title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Smart Vision Solution for Freshness Detection in Fruits and Vegetables</a:t>
            </a:r>
            <a:b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Track Name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AI/ML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Team Name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WhiteCoder</a:t>
            </a:r>
            <a:b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Team Member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Md Shahid Ansari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(Individual Participant, Developer &amp; Researcher)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University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Aliah University</a:t>
            </a:r>
            <a:b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Date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20-10-2024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73EA3E8-CC61-7EE6-C0D7-EC1E2E782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C4D683-7442-54A4-6FAA-1C1D36DA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725090"/>
            <a:ext cx="88087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proposed solution addresses the challenge of detecting the freshness of fruits and vegetables using AI.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system leverages object detection (YOLOv8) to identify different fruits and vegetables from images and then </a:t>
            </a:r>
            <a:r>
              <a:rPr lang="en-GB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analyzes</a:t>
            </a: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their freshness through a machine learning model based on ResNet-18.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Trained on a large dataset, the model distinguishes between fresh and rotten produce for categories like apples, bananas, and oranges.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This system is designed for real-world applications, such as automated quality control in supermarkets, warehouses, and food supply chains, offering an efficient solution for classifying produce based on its freshness.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AA7BA21-44D4-C8FF-EF5A-C6CF81131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13B252-49DA-1AC5-FEA9-FE877ADD4C39}"/>
              </a:ext>
            </a:extLst>
          </p:cNvPr>
          <p:cNvSpPr txBox="1"/>
          <p:nvPr/>
        </p:nvSpPr>
        <p:spPr>
          <a:xfrm>
            <a:off x="126380" y="364274"/>
            <a:ext cx="88912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Technology Used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Object Detection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YOLOv8 for detecting fruits and vegetables in front and back images.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Classification Model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ResNet-18 fine-tuned for freshness classification of six categories (fresh/rotten apples, bananas, and oranges).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Programming Languages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Python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Libraries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PyTorch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torchvision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OpenCV,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tqdm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Hardware Specifications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GPU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CUDA (if available) for faster training</a:t>
            </a:r>
          </a:p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CPU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Intel/AMD-based system</a:t>
            </a:r>
          </a:p>
          <a:p>
            <a:pPr>
              <a:buClr>
                <a:schemeClr val="bg1"/>
              </a:buClr>
              <a:buSzPct val="100000"/>
            </a:pP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Items Used to Train the Model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Dataset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Large collection of fresh and rotten fruit images in various orientations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Classes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freshapples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freshbanana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freshoranges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rottenapples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rottenbanana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rottenoranges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Data Augmentation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Random rotations, rescaling, and normalization to improve model robustness.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GitHub Code Link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hlinkClick r:id="rId3"/>
              </a:rPr>
              <a:t>Flipkart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hlinkClick r:id="rId3"/>
              </a:rPr>
              <a:t>Robotics.git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Video Simulation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[Insert Google Drive Video Link] *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banaunga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to de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dunga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4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Rounded MT Bold</vt:lpstr>
      <vt:lpstr>Wingdings</vt:lpstr>
      <vt:lpstr>Arial</vt:lpstr>
      <vt:lpstr>Roboto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❤️ ❤️</cp:lastModifiedBy>
  <cp:revision>1</cp:revision>
  <dcterms:modified xsi:type="dcterms:W3CDTF">2024-10-19T13:17:09Z</dcterms:modified>
</cp:coreProperties>
</file>