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7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faf80006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faf80006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faf80006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faf80006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fb0e0cc8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fb0e0cc8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fb0e0cc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fb0e0cc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faf8000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faf8000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faf8000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faf8000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faf80006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faf80006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faf80006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faf80006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faf80006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faf80006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faf80006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faf80006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faf80006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faf80006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d-shahid-ansari.github.io/ai-driven-farm/" TargetMode="External"/><Relationship Id="rId5" Type="http://schemas.openxmlformats.org/officeDocument/2006/relationships/hyperlink" Target="https://github.com/md-shahid-ansari/ai-driven-farm/blob/main/prototype_demo_video.mp4" TargetMode="External"/><Relationship Id="rId4" Type="http://schemas.openxmlformats.org/officeDocument/2006/relationships/hyperlink" Target="https://github.com/md-shahid-ansari/ai-driven-farm.gi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9" y="0"/>
            <a:ext cx="913052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34400" y="2895500"/>
            <a:ext cx="8697900" cy="19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IN" sz="3200" b="1" dirty="0" err="1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SmartCrop</a:t>
            </a:r>
            <a:r>
              <a:rPr lang="en-IN" sz="3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 Innovators</a:t>
            </a:r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IN" sz="16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MD SHAHID ANSARI</a:t>
            </a:r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IN" sz="1600" b="1" dirty="0">
              <a:solidFill>
                <a:schemeClr val="bg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endParaRPr sz="1600" b="1" dirty="0"/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sz="3200" i="1" dirty="0">
                <a:solidFill>
                  <a:schemeClr val="bg2">
                    <a:lumMod val="75000"/>
                  </a:schemeClr>
                </a:solidFill>
              </a:rPr>
              <a:t>Harnessing Data for Agricultural Growth </a:t>
            </a:r>
            <a:endParaRPr sz="3200" i="1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109950" y="781900"/>
            <a:ext cx="8894100" cy="418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8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Future Plans</a:t>
            </a:r>
          </a:p>
          <a:p>
            <a:endParaRPr lang="en-GB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Expand Data Sources:</a:t>
            </a:r>
            <a:endParaRPr lang="en-GB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Integrate additional data sources, including real-time soil conditions and more advanced sensors, to enhance the accuracy of recommendations.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Refine AI Algorithms:</a:t>
            </a:r>
            <a:endParaRPr lang="en-GB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Continuously improve AI models to increase the precision of crop and resource management recommendations.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Regional Scaling:</a:t>
            </a:r>
            <a:endParaRPr lang="en-GB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Scale the solution to cover more geographical regions, adapting to local climate and soil conditions.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Utilize Historical Data:</a:t>
            </a:r>
            <a:endParaRPr lang="en-GB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Leverage a larger dataset of historical climate and crop data to identify long-term patterns and trends.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Incorporate Real-time Market Trends:</a:t>
            </a:r>
            <a:endParaRPr lang="en-GB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Integrate real-time market data to provide farmers with up-to-date pricing and demand forecasts, optimizing their decisions for better profitability.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0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155400" y="1445669"/>
            <a:ext cx="8833200" cy="252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Important links:</a:t>
            </a:r>
            <a:endParaRPr sz="3200" b="1" dirty="0">
              <a:solidFill>
                <a:schemeClr val="bg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</a:rPr>
              <a:t>GitHub Public Repository </a:t>
            </a: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https://github.com/md-shahid-ansari/ai-driven-farm.git</a:t>
            </a:r>
            <a:endParaRPr sz="1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endParaRPr lang="en-GB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</a:rPr>
              <a:t>Demo Video Link (3 Minutes) - </a:t>
            </a: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https://github.com/md-shahid-ansari/ai-driven-farm/blob/main/prototype_demo_video.mp4</a:t>
            </a:r>
            <a:endParaRPr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endParaRPr lang="en-GB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</a:rPr>
              <a:t>Final Product Link - </a:t>
            </a: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https://md-shahid-ansari.github.io/ai-driven-farm/ </a:t>
            </a:r>
            <a:endParaRPr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5525" y="806349"/>
            <a:ext cx="8943000" cy="414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8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Solution Overview :</a:t>
            </a:r>
          </a:p>
          <a:p>
            <a:endParaRPr lang="en-GB" sz="2800" dirty="0">
              <a:solidFill>
                <a:schemeClr val="bg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AI </a:t>
            </a:r>
            <a:r>
              <a:rPr lang="en-GB" sz="2400" b="1" dirty="0" err="1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analyzes</a:t>
            </a: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 historical climate data, weather forecasts, and soil conditions to recommend crop selection, planting times, and resource allocation based on predicted weather patterns.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sz="2400" b="1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Helps farmers adapt to a changing climate by optimizing farming practices.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66552461-B9D0-D003-931A-B0F276760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80" y="942335"/>
            <a:ext cx="896558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How is it different from existing ideas?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Integrates multiple data sources (climate data, soil conditions, weather forecasts) for real-time decision-making.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Tailored recommendations specific to local conditions and crop types.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How does it solve the problem?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Provides actionable insights that can directly impact crop yield and resource efficiency.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USP (Unique Selling Proposition):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AI-driven, real-time, adaptive recommendations that enhance agricultural resilience.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62009" y="1239649"/>
            <a:ext cx="8219979" cy="318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List of Features Offered by the Solution</a:t>
            </a:r>
          </a:p>
          <a:p>
            <a:endParaRPr lang="en-GB" sz="2400" b="1" dirty="0">
              <a:solidFill>
                <a:schemeClr val="bg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Real-time data collection and analysis.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AI-driven crop selection and planting time recommendations.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Resource allocation guidance (water, fertilizers).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Integration with IoT devices for monitoring soil and weather conditions.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85999" y="4012589"/>
            <a:ext cx="8772000" cy="96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Illustrate the process flow from data collection to actionable insights delivered to farmers.</a:t>
            </a:r>
            <a:endParaRPr sz="1800" b="1" dirty="0">
              <a:solidFill>
                <a:schemeClr val="bg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2705C-6EF2-BC14-19D0-88AA89E13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101" y="884664"/>
            <a:ext cx="6421796" cy="30326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91B10B-8928-2619-71D3-ED3D1C607003}"/>
              </a:ext>
            </a:extLst>
          </p:cNvPr>
          <p:cNvSpPr txBox="1"/>
          <p:nvPr/>
        </p:nvSpPr>
        <p:spPr>
          <a:xfrm>
            <a:off x="1361101" y="3309132"/>
            <a:ext cx="14347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Data Collection</a:t>
            </a:r>
            <a:br>
              <a:rPr lang="en-IN" sz="11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IN" sz="11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&amp;</a:t>
            </a:r>
            <a:br>
              <a:rPr lang="en-IN" sz="11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IN" sz="11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Analysis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713FC-1AB6-8006-4FF8-BB6B34A0CF6D}"/>
              </a:ext>
            </a:extLst>
          </p:cNvPr>
          <p:cNvSpPr txBox="1"/>
          <p:nvPr/>
        </p:nvSpPr>
        <p:spPr>
          <a:xfrm>
            <a:off x="3809084" y="3609214"/>
            <a:ext cx="1525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Recommendations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A95FB-2588-A679-DC20-78E7D03FCD34}"/>
              </a:ext>
            </a:extLst>
          </p:cNvPr>
          <p:cNvSpPr txBox="1"/>
          <p:nvPr/>
        </p:nvSpPr>
        <p:spPr>
          <a:xfrm>
            <a:off x="6059866" y="3341107"/>
            <a:ext cx="1600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Farmer Implementation</a:t>
            </a:r>
            <a:endParaRPr lang="en-IN" sz="11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61549" y="4263776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Architecture Diagrams</a:t>
            </a:r>
            <a:endParaRPr sz="2800" b="1" dirty="0">
              <a:solidFill>
                <a:schemeClr val="bg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F45FE-2D68-4B5E-1287-1447D1A008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28" t="17199" r="10650" b="7353"/>
          <a:stretch/>
        </p:blipFill>
        <p:spPr>
          <a:xfrm>
            <a:off x="161549" y="993250"/>
            <a:ext cx="4003702" cy="3156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5919EE-9C90-19BC-0D40-B0F8DFF82B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602" t="22402" r="48130" b="16219"/>
          <a:stretch/>
        </p:blipFill>
        <p:spPr>
          <a:xfrm>
            <a:off x="5516137" y="982610"/>
            <a:ext cx="2676292" cy="315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179849" y="1301274"/>
            <a:ext cx="8784300" cy="3255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Technologies to be Used in the Solution</a:t>
            </a:r>
          </a:p>
          <a:p>
            <a:endParaRPr lang="en-GB" sz="2400" b="1" dirty="0">
              <a:solidFill>
                <a:schemeClr val="bg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AI/ML Algorithms: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 For data analysis and prediction.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IoT Devices: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 For real-time data collection (soil sensors, weather stations).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Cloud Computing: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 For data storage and processing.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Mobile/Web Interface: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 For delivering insights to farmers.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210449" y="4563176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Snapshots of the prototype</a:t>
            </a:r>
            <a:endParaRPr sz="1800" b="1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92E16-9388-2127-237A-9038B8DA97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" t="13154" r="74" b="6052"/>
          <a:stretch/>
        </p:blipFill>
        <p:spPr>
          <a:xfrm>
            <a:off x="147989" y="792772"/>
            <a:ext cx="4134080" cy="1881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1AC6CF-8E4A-5A9B-490D-C22C53C72D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575" b="6919"/>
          <a:stretch/>
        </p:blipFill>
        <p:spPr>
          <a:xfrm>
            <a:off x="4587038" y="757764"/>
            <a:ext cx="4282069" cy="1939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A66900-5488-77C7-4328-18DCAAD943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297" r="148" b="6630"/>
          <a:stretch/>
        </p:blipFill>
        <p:spPr>
          <a:xfrm>
            <a:off x="147990" y="2802581"/>
            <a:ext cx="4134080" cy="1864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0E5B0C-BC24-4AD7-33D9-0A1624F57CF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476" b="6776"/>
          <a:stretch/>
        </p:blipFill>
        <p:spPr>
          <a:xfrm>
            <a:off x="4585788" y="2797175"/>
            <a:ext cx="4247754" cy="18815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158825" y="806350"/>
            <a:ext cx="8796600" cy="418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Prototype Performance Report/Benchmarking</a:t>
            </a:r>
          </a:p>
          <a:p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Recommendation Accuracy: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Crop selection: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85%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Planting times: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90%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Resource Efficiency: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Water usage may reduced by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25%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Fertilizer may optimization by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15%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Response Time: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Data processing: &lt;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1 seconds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Dashboard updates: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&lt;1 second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Scalability: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Designed to handle up to 1,000 concurrent users efficiently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 with the current setup.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Potential to scale up to 10,000 users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 with infrastructure upgrades and optimizations.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User Feedback: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Not provided to the users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508</Words>
  <Application>Microsoft Office PowerPoint</Application>
  <PresentationFormat>On-screen Show (16:9)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Rounded MT Bold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❤️ ❤️</dc:creator>
  <cp:lastModifiedBy>❤️ ❤️</cp:lastModifiedBy>
  <cp:revision>2</cp:revision>
  <dcterms:modified xsi:type="dcterms:W3CDTF">2024-08-03T15:35:56Z</dcterms:modified>
</cp:coreProperties>
</file>