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C28E-7616-4F63-8CBC-248C945386A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D342-4A0C-42F6-BE28-CA4290C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87858" y="388662"/>
            <a:ext cx="34657" cy="9517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208640" y="388659"/>
            <a:ext cx="37774" cy="9517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922119" y="388662"/>
            <a:ext cx="48195" cy="9517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60384" y="388660"/>
            <a:ext cx="33829" cy="9517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73541" y="388662"/>
            <a:ext cx="44571" cy="9517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17901" y="388661"/>
            <a:ext cx="24110" cy="9517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45739" y="388662"/>
            <a:ext cx="20171" cy="9517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566014" y="388662"/>
            <a:ext cx="23795" cy="9517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305542" y="388662"/>
            <a:ext cx="8169" cy="9517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293" y="111660"/>
            <a:ext cx="744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Manager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96722" y="111660"/>
            <a:ext cx="95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Receptionist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51141" y="11166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1583" y="111660"/>
            <a:ext cx="46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Chef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910915" y="105034"/>
            <a:ext cx="496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81768" y="104435"/>
            <a:ext cx="55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64572" y="112513"/>
            <a:ext cx="8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08835" y="104434"/>
            <a:ext cx="731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33670" y="111660"/>
            <a:ext cx="6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Vendor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5850" y="6344752"/>
            <a:ext cx="723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10794" y="6099972"/>
            <a:ext cx="2879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22167" y="6521024"/>
            <a:ext cx="2171698" cy="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220065" y="7412572"/>
            <a:ext cx="5067296" cy="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8" idx="1"/>
          </p:cNvCxnSpPr>
          <p:nvPr/>
        </p:nvCxnSpPr>
        <p:spPr>
          <a:xfrm>
            <a:off x="487810" y="7188669"/>
            <a:ext cx="5817732" cy="1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973126" y="893526"/>
            <a:ext cx="723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01" idx="1"/>
          </p:cNvCxnSpPr>
          <p:nvPr/>
        </p:nvCxnSpPr>
        <p:spPr>
          <a:xfrm>
            <a:off x="1958375" y="1089721"/>
            <a:ext cx="2908072" cy="1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978478" y="1309491"/>
            <a:ext cx="2887432" cy="7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970524" y="1519520"/>
            <a:ext cx="711147" cy="3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688861" y="2461366"/>
            <a:ext cx="3619087" cy="31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950142" y="1729841"/>
            <a:ext cx="732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973630" y="1940871"/>
            <a:ext cx="715231" cy="3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52315" y="3285204"/>
            <a:ext cx="732064" cy="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968643" y="3491455"/>
            <a:ext cx="2169524" cy="8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967407" y="3687057"/>
            <a:ext cx="2161565" cy="17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966230" y="3918760"/>
            <a:ext cx="732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956121" y="4126941"/>
            <a:ext cx="715735" cy="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962148" y="4299038"/>
            <a:ext cx="1431471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394920" y="4489842"/>
            <a:ext cx="2180152" cy="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677298" y="4721890"/>
            <a:ext cx="2895596" cy="15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973126" y="4943026"/>
            <a:ext cx="715735" cy="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678042" y="5308233"/>
            <a:ext cx="3603167" cy="2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942695" y="2294469"/>
            <a:ext cx="4355376" cy="2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506185" y="2674028"/>
            <a:ext cx="5794559" cy="22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966087" y="5122833"/>
            <a:ext cx="4331294" cy="5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967804" y="2127624"/>
            <a:ext cx="728125" cy="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06185" y="6748383"/>
            <a:ext cx="707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00928" y="6949769"/>
            <a:ext cx="2879268" cy="15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99806" y="8070347"/>
            <a:ext cx="1431471" cy="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84527" y="8788194"/>
            <a:ext cx="2895596" cy="3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89856" y="9446419"/>
            <a:ext cx="5083038" cy="33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42" idx="1"/>
          </p:cNvCxnSpPr>
          <p:nvPr/>
        </p:nvCxnSpPr>
        <p:spPr>
          <a:xfrm flipV="1">
            <a:off x="473860" y="8314207"/>
            <a:ext cx="5832490" cy="1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1204559" y="8549084"/>
            <a:ext cx="5064579" cy="31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47" idx="1"/>
          </p:cNvCxnSpPr>
          <p:nvPr/>
        </p:nvCxnSpPr>
        <p:spPr>
          <a:xfrm flipV="1">
            <a:off x="477944" y="9011147"/>
            <a:ext cx="5826603" cy="29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213755" y="9196481"/>
            <a:ext cx="5075462" cy="62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48" idx="1"/>
          </p:cNvCxnSpPr>
          <p:nvPr/>
        </p:nvCxnSpPr>
        <p:spPr>
          <a:xfrm flipV="1">
            <a:off x="482559" y="9614026"/>
            <a:ext cx="5835186" cy="6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564938" y="9832269"/>
            <a:ext cx="72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31" idx="3"/>
          </p:cNvCxnSpPr>
          <p:nvPr/>
        </p:nvCxnSpPr>
        <p:spPr>
          <a:xfrm flipH="1" flipV="1">
            <a:off x="496180" y="5522395"/>
            <a:ext cx="5801202" cy="1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916588" y="679623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Details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011908" y="89352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Status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011908" y="1093171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Status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897474" y="1313233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Details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881348" y="1524925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Booking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876550" y="1766688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Booking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049858" y="191879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Receipt</a:t>
            </a:r>
            <a:endParaRPr 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477871" y="2094483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Receipt</a:t>
            </a:r>
            <a:endParaRPr 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237742" y="227787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83191" y="2476397"/>
            <a:ext cx="2420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Room Booking Details and Payment Details</a:t>
            </a:r>
            <a:endParaRPr 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302159" y="5346876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Details and Payment Details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163999" y="51071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</a:t>
            </a:r>
            <a:endParaRPr 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215276" y="492798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Receipt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036887" y="4735520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Receipt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769636" y="4510416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Serve</a:t>
            </a:r>
            <a:endParaRPr lang="en-US" sz="1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779745" y="4280497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Placed</a:t>
            </a:r>
            <a:endParaRPr 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320103" y="409408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Order</a:t>
            </a:r>
            <a:endParaRPr 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950142" y="390838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Order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923535" y="3057978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Details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640003" y="327393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Details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633014" y="3486314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Details</a:t>
            </a:r>
            <a:endParaRPr 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898264" y="369479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Details</a:t>
            </a:r>
            <a:endParaRPr 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25536" y="61386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Good orders</a:t>
            </a:r>
            <a:endParaRPr 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977075" y="5884278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Food cooking for good orders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72484" y="6314855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Good receive</a:t>
            </a:r>
            <a:endParaRPr 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49641" y="6503619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Req. for payment</a:t>
            </a:r>
            <a:endParaRPr 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163391" y="6748383"/>
            <a:ext cx="1704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Confirmation of good receive</a:t>
            </a:r>
            <a:endParaRPr 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566059" y="6990702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Goods Details and payment</a:t>
            </a:r>
            <a:endParaRPr 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702374" y="720710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</a:t>
            </a:r>
            <a:r>
              <a:rPr lang="en-US" sz="1000" dirty="0" smtClean="0"/>
              <a:t>ayment</a:t>
            </a:r>
            <a:endParaRPr 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85282" y="7856985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Req. for salary</a:t>
            </a:r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412321" y="8576993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Req. for salary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600998" y="923397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Req. for salary</a:t>
            </a:r>
            <a:endParaRPr 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146634" y="9442461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Confirm salary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156651" y="8095391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Confirm salary</a:t>
            </a:r>
            <a:endParaRPr 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159703" y="880298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Confirm salary</a:t>
            </a:r>
            <a:endParaRPr 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495504" y="8333425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Salary</a:t>
            </a:r>
            <a:endParaRPr 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502510" y="900868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Salary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694717" y="9610995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Salary</a:t>
            </a:r>
            <a:endParaRPr lang="en-US" sz="1000" dirty="0"/>
          </a:p>
        </p:txBody>
      </p:sp>
      <p:sp>
        <p:nvSpPr>
          <p:cNvPr id="204" name="Rectangle 203"/>
          <p:cNvSpPr/>
          <p:nvPr/>
        </p:nvSpPr>
        <p:spPr>
          <a:xfrm>
            <a:off x="2546083" y="7614391"/>
            <a:ext cx="1727724" cy="21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Diagram for Salary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565138" y="5662608"/>
            <a:ext cx="1727724" cy="21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Diagram for Goods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565138" y="2849305"/>
            <a:ext cx="1727724" cy="21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Diagram for Food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565138" y="426319"/>
            <a:ext cx="1727724" cy="21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 Diagram for Room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14655" y="761692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866447" y="981767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904755" y="1177170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900890" y="1629118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696558" y="2002245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692265" y="136744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693752" y="182288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317775" y="2159688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19686" y="2385588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47769" y="2590492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138948" y="3350801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94743" y="3171233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1890309" y="3561186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677821" y="3806857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889682" y="402354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393691" y="418924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607746" y="4627793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688801" y="4840604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313919" y="5187583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41320" y="5401745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37529" y="5967466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24309" y="6235281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43883" y="6643848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389391" y="638542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79870" y="4359478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381272" y="6827297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305542" y="7084365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154913" y="7298963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313919" y="502667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40865" y="794230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306350" y="8193557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150318" y="8467499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33401" y="8703050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36029" y="9352274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154556" y="9163513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304547" y="8890497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17745" y="9493376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510507" y="9697668"/>
            <a:ext cx="54860" cy="24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113</Words>
  <Application>Microsoft Office PowerPoint</Application>
  <PresentationFormat>A4 Paper (210x297 mm)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13</cp:revision>
  <dcterms:created xsi:type="dcterms:W3CDTF">2018-04-11T16:48:36Z</dcterms:created>
  <dcterms:modified xsi:type="dcterms:W3CDTF">2018-04-11T20:48:45Z</dcterms:modified>
</cp:coreProperties>
</file>