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2C70-410B-4AC2-8508-E6D6E1D8405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B55C-7149-48C0-B1AE-91F769B564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-managemen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3" y="3886200"/>
            <a:ext cx="1143000" cy="1371601"/>
          </a:xfrm>
          <a:prstGeom prst="rect">
            <a:avLst/>
          </a:prstGeom>
        </p:spPr>
      </p:pic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6213" y="1371600"/>
            <a:ext cx="1128526" cy="990599"/>
          </a:xfrm>
          <a:prstGeom prst="rect">
            <a:avLst/>
          </a:prstGeom>
          <a:noFill/>
        </p:spPr>
      </p:pic>
      <p:pic>
        <p:nvPicPr>
          <p:cNvPr id="1027" name="Picture 3" descr="C:\Users\itm\AppData\Local\Microsoft\Windows\Temporary Internet Files\Content.IE5\P97HET2L\dsl-modem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8413" y="2133600"/>
            <a:ext cx="762000" cy="762000"/>
          </a:xfrm>
          <a:prstGeom prst="rect">
            <a:avLst/>
          </a:prstGeom>
          <a:noFill/>
        </p:spPr>
      </p:pic>
      <p:pic>
        <p:nvPicPr>
          <p:cNvPr id="1028" name="Picture 4" descr="C:\Users\itm\AppData\Local\Microsoft\Windows\Temporary Internet Files\Content.IE5\LJDCAGSK\Interne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7213" y="914400"/>
            <a:ext cx="1602538" cy="1085851"/>
          </a:xfrm>
          <a:prstGeom prst="rect">
            <a:avLst/>
          </a:prstGeom>
          <a:noFill/>
        </p:spPr>
      </p:pic>
      <p:sp>
        <p:nvSpPr>
          <p:cNvPr id="8" name="Cube 7"/>
          <p:cNvSpPr/>
          <p:nvPr/>
        </p:nvSpPr>
        <p:spPr>
          <a:xfrm>
            <a:off x="4322813" y="3048000"/>
            <a:ext cx="2667000" cy="1524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&lt;&lt;Processor&gt;&gt;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Caching Server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Cube 9"/>
          <p:cNvSpPr/>
          <p:nvPr/>
        </p:nvSpPr>
        <p:spPr>
          <a:xfrm>
            <a:off x="3179813" y="5715000"/>
            <a:ext cx="1600200" cy="762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Net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5694413" y="5715000"/>
            <a:ext cx="1600200" cy="7620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0"/>
            <a:endCxn id="1026" idx="2"/>
          </p:cNvCxnSpPr>
          <p:nvPr/>
        </p:nvCxnSpPr>
        <p:spPr>
          <a:xfrm rot="5400000" flipH="1" flipV="1">
            <a:off x="509194" y="2784919"/>
            <a:ext cx="1524001" cy="67856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6" idx="3"/>
            <a:endCxn id="1027" idx="1"/>
          </p:cNvCxnSpPr>
          <p:nvPr/>
        </p:nvCxnSpPr>
        <p:spPr>
          <a:xfrm>
            <a:off x="2174739" y="1866900"/>
            <a:ext cx="1233674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27" idx="3"/>
            <a:endCxn id="1028" idx="1"/>
          </p:cNvCxnSpPr>
          <p:nvPr/>
        </p:nvCxnSpPr>
        <p:spPr>
          <a:xfrm flipV="1">
            <a:off x="4170413" y="1457326"/>
            <a:ext cx="1066800" cy="10572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28" idx="2"/>
            <a:endCxn id="8" idx="0"/>
          </p:cNvCxnSpPr>
          <p:nvPr/>
        </p:nvCxnSpPr>
        <p:spPr>
          <a:xfrm rot="5400000">
            <a:off x="5418773" y="2428290"/>
            <a:ext cx="1047749" cy="1916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0"/>
          </p:cNvCxnSpPr>
          <p:nvPr/>
        </p:nvCxnSpPr>
        <p:spPr>
          <a:xfrm rot="5400000">
            <a:off x="4198988" y="4448175"/>
            <a:ext cx="1143000" cy="1390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1" idx="0"/>
          </p:cNvCxnSpPr>
          <p:nvPr/>
        </p:nvCxnSpPr>
        <p:spPr>
          <a:xfrm rot="16200000" flipH="1">
            <a:off x="5456288" y="4581525"/>
            <a:ext cx="1143000" cy="11239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56613" y="46482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1"/>
            <a:endCxn id="8" idx="5"/>
          </p:cNvCxnSpPr>
          <p:nvPr/>
        </p:nvCxnSpPr>
        <p:spPr>
          <a:xfrm rot="10800000">
            <a:off x="6989813" y="3619500"/>
            <a:ext cx="1066800" cy="121336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  <a:endCxn id="11" idx="5"/>
          </p:cNvCxnSpPr>
          <p:nvPr/>
        </p:nvCxnSpPr>
        <p:spPr>
          <a:xfrm rot="10800000" flipV="1">
            <a:off x="7294613" y="4832866"/>
            <a:ext cx="762000" cy="116788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1613" y="83820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rot="5400000">
            <a:off x="2384150" y="1545996"/>
            <a:ext cx="926068" cy="24914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9013" y="53340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prstDash val="solid"/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itm</dc:creator>
  <cp:lastModifiedBy>win7</cp:lastModifiedBy>
  <cp:revision>4</cp:revision>
  <dcterms:created xsi:type="dcterms:W3CDTF">2018-04-18T19:50:35Z</dcterms:created>
  <dcterms:modified xsi:type="dcterms:W3CDTF">2018-04-25T11:48:10Z</dcterms:modified>
</cp:coreProperties>
</file>