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10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69EE-CDD7-4755-9D8B-9688705D6532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396F-036A-4492-8067-8219EB8F1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53" y="1112082"/>
            <a:ext cx="1312487" cy="2865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2142"/>
            <a:ext cx="1600200" cy="28651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4120"/>
            <a:ext cx="1698458" cy="2865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43" y="3621543"/>
            <a:ext cx="1355557" cy="28651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8" y="6039244"/>
            <a:ext cx="1395662" cy="2865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" y="770020"/>
            <a:ext cx="1707482" cy="2865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579" y="1179094"/>
            <a:ext cx="4170947" cy="1090060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88900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1694669" y="3630475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Booking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64099" y="1580561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1559" y="4640886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Payment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1983" y="5713230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Food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94669" y="6789792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Cooking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94669" y="7811379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 Food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694669" y="8913428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Service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94669" y="9956068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754521" y="11058117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Security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4695" y="2957268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92415" y="5709651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Receptionist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57110" y="8129309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8443" y="626755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8443" y="1036712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2393" y="144834"/>
            <a:ext cx="5653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Management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0200" y="2594957"/>
            <a:ext cx="3272590" cy="69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upplier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7789" y="3285453"/>
            <a:ext cx="85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000354" y="1981287"/>
            <a:ext cx="563745" cy="278925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4" idx="6"/>
          </p:cNvCxnSpPr>
          <p:nvPr/>
        </p:nvCxnSpPr>
        <p:spPr>
          <a:xfrm flipH="1">
            <a:off x="4872790" y="2447343"/>
            <a:ext cx="1036488" cy="494342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00354" y="4088717"/>
            <a:ext cx="787222" cy="1214796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</p:cNvCxnSpPr>
          <p:nvPr/>
        </p:nvCxnSpPr>
        <p:spPr>
          <a:xfrm flipH="1">
            <a:off x="1000354" y="4987614"/>
            <a:ext cx="671205" cy="315899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</p:cNvCxnSpPr>
          <p:nvPr/>
        </p:nvCxnSpPr>
        <p:spPr>
          <a:xfrm flipH="1" flipV="1">
            <a:off x="1000354" y="5303513"/>
            <a:ext cx="671629" cy="756445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9" idx="6"/>
          </p:cNvCxnSpPr>
          <p:nvPr/>
        </p:nvCxnSpPr>
        <p:spPr>
          <a:xfrm flipH="1">
            <a:off x="4944149" y="4987613"/>
            <a:ext cx="859869" cy="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7" idx="6"/>
          </p:cNvCxnSpPr>
          <p:nvPr/>
        </p:nvCxnSpPr>
        <p:spPr>
          <a:xfrm flipH="1" flipV="1">
            <a:off x="4967259" y="3977203"/>
            <a:ext cx="834078" cy="101041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967259" y="7130613"/>
            <a:ext cx="834078" cy="157816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2"/>
          </p:cNvCxnSpPr>
          <p:nvPr/>
        </p:nvCxnSpPr>
        <p:spPr>
          <a:xfrm flipH="1">
            <a:off x="1008138" y="8158107"/>
            <a:ext cx="686531" cy="135694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3" idx="2"/>
          </p:cNvCxnSpPr>
          <p:nvPr/>
        </p:nvCxnSpPr>
        <p:spPr>
          <a:xfrm flipH="1">
            <a:off x="1008138" y="9260156"/>
            <a:ext cx="686531" cy="237124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" idx="2"/>
          </p:cNvCxnSpPr>
          <p:nvPr/>
        </p:nvCxnSpPr>
        <p:spPr>
          <a:xfrm flipH="1" flipV="1">
            <a:off x="1008139" y="9521148"/>
            <a:ext cx="686530" cy="781648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5" idx="2"/>
          </p:cNvCxnSpPr>
          <p:nvPr/>
        </p:nvCxnSpPr>
        <p:spPr>
          <a:xfrm flipH="1" flipV="1">
            <a:off x="1008138" y="9515047"/>
            <a:ext cx="746383" cy="1889798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7</cp:revision>
  <dcterms:created xsi:type="dcterms:W3CDTF">2018-02-20T17:42:18Z</dcterms:created>
  <dcterms:modified xsi:type="dcterms:W3CDTF">2018-02-24T16:36:10Z</dcterms:modified>
</cp:coreProperties>
</file>