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E2FA-9E1E-433B-BF2E-A5A68F83F28B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A41F-8868-4D8A-8F7E-3F98059E5F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E2FA-9E1E-433B-BF2E-A5A68F83F28B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A41F-8868-4D8A-8F7E-3F98059E5F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2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E2FA-9E1E-433B-BF2E-A5A68F83F28B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A41F-8868-4D8A-8F7E-3F98059E5F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E2FA-9E1E-433B-BF2E-A5A68F83F28B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A41F-8868-4D8A-8F7E-3F98059E5F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8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E2FA-9E1E-433B-BF2E-A5A68F83F28B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A41F-8868-4D8A-8F7E-3F98059E5F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4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E2FA-9E1E-433B-BF2E-A5A68F83F28B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A41F-8868-4D8A-8F7E-3F98059E5F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E2FA-9E1E-433B-BF2E-A5A68F83F28B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A41F-8868-4D8A-8F7E-3F98059E5F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2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E2FA-9E1E-433B-BF2E-A5A68F83F28B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A41F-8868-4D8A-8F7E-3F98059E5F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9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E2FA-9E1E-433B-BF2E-A5A68F83F28B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A41F-8868-4D8A-8F7E-3F98059E5F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3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E2FA-9E1E-433B-BF2E-A5A68F83F28B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A41F-8868-4D8A-8F7E-3F98059E5F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0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E2FA-9E1E-433B-BF2E-A5A68F83F28B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A41F-8868-4D8A-8F7E-3F98059E5F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1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8E2FA-9E1E-433B-BF2E-A5A68F83F28B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FA41F-8868-4D8A-8F7E-3F98059E5F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9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70120" y="222070"/>
            <a:ext cx="2651760" cy="548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arrow" panose="020B0606020202030204" pitchFamily="34" charset="0"/>
              </a:rPr>
              <a:t>Hotel Management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1416" y="1365068"/>
            <a:ext cx="1151709" cy="483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Customer</a:t>
            </a:r>
            <a:endParaRPr lang="en-US" dirty="0">
              <a:ln w="381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90809" y="1365068"/>
            <a:ext cx="1099457" cy="391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Facilities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endParaRPr lang="en-US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90920" y="1404256"/>
            <a:ext cx="772886" cy="391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Staff</a:t>
            </a:r>
            <a:endParaRPr lang="en-US" dirty="0">
              <a:ln w="381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02130" y="2235940"/>
            <a:ext cx="1036319" cy="664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Food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41416" y="2242461"/>
            <a:ext cx="1151706" cy="6574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Bill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Payment</a:t>
            </a:r>
            <a:endParaRPr lang="en-US" dirty="0">
              <a:ln w="381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111" y="2229398"/>
            <a:ext cx="1205049" cy="670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Room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Booking</a:t>
            </a:r>
            <a:endParaRPr lang="en-US" dirty="0">
              <a:ln w="381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20990" y="2260380"/>
            <a:ext cx="987335" cy="687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Room Booking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69579" y="2242461"/>
            <a:ext cx="655321" cy="352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Food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32658" y="4735246"/>
            <a:ext cx="1363981" cy="352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Receptionist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87079" y="4752707"/>
            <a:ext cx="655321" cy="352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Chef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1203" y="4743984"/>
            <a:ext cx="1199606" cy="36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12570" y="4871295"/>
            <a:ext cx="1225732" cy="433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Employee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50436" y="3285295"/>
            <a:ext cx="843635" cy="524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Room Status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647611" y="3293882"/>
            <a:ext cx="870859" cy="531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Room Type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740537" y="2948348"/>
            <a:ext cx="801189" cy="336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Name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859040" y="2932599"/>
            <a:ext cx="1047755" cy="367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Category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87028" y="5607695"/>
            <a:ext cx="1009652" cy="657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Bill Payment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3171" y="5769309"/>
            <a:ext cx="1504672" cy="348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Management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33528" y="5791140"/>
            <a:ext cx="960120" cy="605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Food Cooking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63806" y="5791141"/>
            <a:ext cx="815071" cy="505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Order Food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11830" y="5791140"/>
            <a:ext cx="767987" cy="505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Serve Food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381603" y="5791141"/>
            <a:ext cx="987866" cy="505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Room service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71255" y="5867324"/>
            <a:ext cx="1047215" cy="352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Cleaner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69905" y="5791140"/>
            <a:ext cx="1523612" cy="672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Security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2" name="Elbow Connector 31"/>
          <p:cNvCxnSpPr>
            <a:stCxn id="4" idx="2"/>
            <a:endCxn id="7" idx="0"/>
          </p:cNvCxnSpPr>
          <p:nvPr/>
        </p:nvCxnSpPr>
        <p:spPr>
          <a:xfrm rot="5400000">
            <a:off x="5269909" y="578164"/>
            <a:ext cx="633547" cy="10186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5" idx="2"/>
            <a:endCxn id="9" idx="0"/>
          </p:cNvCxnSpPr>
          <p:nvPr/>
        </p:nvCxnSpPr>
        <p:spPr>
          <a:xfrm rot="5400000">
            <a:off x="1920236" y="2045426"/>
            <a:ext cx="394068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5" idx="3"/>
            <a:endCxn id="8" idx="0"/>
          </p:cNvCxnSpPr>
          <p:nvPr/>
        </p:nvCxnSpPr>
        <p:spPr>
          <a:xfrm>
            <a:off x="2693125" y="1606731"/>
            <a:ext cx="727165" cy="6292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5" idx="1"/>
            <a:endCxn id="10" idx="0"/>
          </p:cNvCxnSpPr>
          <p:nvPr/>
        </p:nvCxnSpPr>
        <p:spPr>
          <a:xfrm rot="10800000" flipV="1">
            <a:off x="677636" y="1606730"/>
            <a:ext cx="863780" cy="622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7" idx="2"/>
            <a:endCxn id="28" idx="0"/>
          </p:cNvCxnSpPr>
          <p:nvPr/>
        </p:nvCxnSpPr>
        <p:spPr>
          <a:xfrm rot="16200000" flipH="1">
            <a:off x="7507209" y="5422813"/>
            <a:ext cx="486555" cy="250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7" idx="2"/>
            <a:endCxn id="27" idx="0"/>
          </p:cNvCxnSpPr>
          <p:nvPr/>
        </p:nvCxnSpPr>
        <p:spPr>
          <a:xfrm rot="5400000">
            <a:off x="7017353" y="5183057"/>
            <a:ext cx="486554" cy="729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4" idx="2"/>
            <a:endCxn id="25" idx="0"/>
          </p:cNvCxnSpPr>
          <p:nvPr/>
        </p:nvCxnSpPr>
        <p:spPr>
          <a:xfrm rot="5400000">
            <a:off x="4471296" y="5447695"/>
            <a:ext cx="685737" cy="11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13" idx="2"/>
            <a:endCxn id="23" idx="0"/>
          </p:cNvCxnSpPr>
          <p:nvPr/>
        </p:nvCxnSpPr>
        <p:spPr>
          <a:xfrm rot="5400000">
            <a:off x="2393375" y="5086421"/>
            <a:ext cx="519754" cy="522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15" idx="2"/>
            <a:endCxn id="24" idx="0"/>
          </p:cNvCxnSpPr>
          <p:nvPr/>
        </p:nvCxnSpPr>
        <p:spPr>
          <a:xfrm rot="16200000" flipH="1">
            <a:off x="661303" y="5435104"/>
            <a:ext cx="663907" cy="45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7" idx="2"/>
            <a:endCxn id="17" idx="0"/>
          </p:cNvCxnSpPr>
          <p:nvPr/>
        </p:nvCxnSpPr>
        <p:spPr>
          <a:xfrm rot="16200000" flipH="1">
            <a:off x="4813822" y="2059681"/>
            <a:ext cx="3075154" cy="25480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" idx="2"/>
            <a:endCxn id="14" idx="0"/>
          </p:cNvCxnSpPr>
          <p:nvPr/>
        </p:nvCxnSpPr>
        <p:spPr>
          <a:xfrm rot="5400000">
            <a:off x="3467769" y="3143113"/>
            <a:ext cx="2956566" cy="262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7" idx="2"/>
            <a:endCxn id="13" idx="0"/>
          </p:cNvCxnSpPr>
          <p:nvPr/>
        </p:nvCxnSpPr>
        <p:spPr>
          <a:xfrm rot="5400000">
            <a:off x="2526454" y="2184336"/>
            <a:ext cx="2939105" cy="21627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" idx="2"/>
            <a:endCxn id="15" idx="0"/>
          </p:cNvCxnSpPr>
          <p:nvPr/>
        </p:nvCxnSpPr>
        <p:spPr>
          <a:xfrm rot="5400000">
            <a:off x="1560264" y="1226884"/>
            <a:ext cx="2947843" cy="40863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6" idx="2"/>
            <a:endCxn id="11" idx="0"/>
          </p:cNvCxnSpPr>
          <p:nvPr/>
        </p:nvCxnSpPr>
        <p:spPr>
          <a:xfrm rot="5400000">
            <a:off x="8825885" y="1345726"/>
            <a:ext cx="503427" cy="13258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hape 54"/>
          <p:cNvCxnSpPr>
            <a:endCxn id="12" idx="0"/>
          </p:cNvCxnSpPr>
          <p:nvPr/>
        </p:nvCxnSpPr>
        <p:spPr>
          <a:xfrm>
            <a:off x="9727324" y="1828800"/>
            <a:ext cx="869916" cy="4136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2" idx="2"/>
            <a:endCxn id="21" idx="0"/>
          </p:cNvCxnSpPr>
          <p:nvPr/>
        </p:nvCxnSpPr>
        <p:spPr>
          <a:xfrm rot="5400000">
            <a:off x="10192591" y="2543698"/>
            <a:ext cx="353191" cy="4561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2" idx="2"/>
            <a:endCxn id="22" idx="0"/>
          </p:cNvCxnSpPr>
          <p:nvPr/>
        </p:nvCxnSpPr>
        <p:spPr>
          <a:xfrm rot="16200000" flipH="1">
            <a:off x="10821358" y="2371039"/>
            <a:ext cx="337442" cy="7856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1" idx="2"/>
            <a:endCxn id="19" idx="0"/>
          </p:cNvCxnSpPr>
          <p:nvPr/>
        </p:nvCxnSpPr>
        <p:spPr>
          <a:xfrm rot="5400000">
            <a:off x="7874983" y="2745619"/>
            <a:ext cx="336947" cy="7424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1" idx="2"/>
            <a:endCxn id="20" idx="0"/>
          </p:cNvCxnSpPr>
          <p:nvPr/>
        </p:nvCxnSpPr>
        <p:spPr>
          <a:xfrm rot="16200000" flipH="1">
            <a:off x="8576082" y="2786923"/>
            <a:ext cx="345534" cy="6683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17" idx="2"/>
            <a:endCxn id="26" idx="0"/>
          </p:cNvCxnSpPr>
          <p:nvPr/>
        </p:nvCxnSpPr>
        <p:spPr>
          <a:xfrm rot="5400000">
            <a:off x="6505112" y="4670816"/>
            <a:ext cx="486555" cy="17540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17" idx="2"/>
            <a:endCxn id="29" idx="0"/>
          </p:cNvCxnSpPr>
          <p:nvPr/>
        </p:nvCxnSpPr>
        <p:spPr>
          <a:xfrm rot="16200000" flipH="1">
            <a:off x="8028780" y="4901241"/>
            <a:ext cx="562738" cy="13694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17" idx="2"/>
            <a:endCxn id="30" idx="0"/>
          </p:cNvCxnSpPr>
          <p:nvPr/>
        </p:nvCxnSpPr>
        <p:spPr>
          <a:xfrm rot="16200000" flipH="1">
            <a:off x="8785296" y="4144725"/>
            <a:ext cx="486554" cy="28062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4" idx="2"/>
            <a:endCxn id="5" idx="0"/>
          </p:cNvCxnSpPr>
          <p:nvPr/>
        </p:nvCxnSpPr>
        <p:spPr>
          <a:xfrm rot="5400000">
            <a:off x="3809457" y="-921476"/>
            <a:ext cx="594359" cy="39787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" idx="2"/>
            <a:endCxn id="6" idx="0"/>
          </p:cNvCxnSpPr>
          <p:nvPr/>
        </p:nvCxnSpPr>
        <p:spPr>
          <a:xfrm rot="16200000" flipH="1">
            <a:off x="7621090" y="-754381"/>
            <a:ext cx="594359" cy="36445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016436" y="5607694"/>
            <a:ext cx="1139310" cy="657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Room Allocation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8" name="Elbow Connector 37"/>
          <p:cNvCxnSpPr>
            <a:stCxn id="13" idx="2"/>
            <a:endCxn id="53" idx="0"/>
          </p:cNvCxnSpPr>
          <p:nvPr/>
        </p:nvCxnSpPr>
        <p:spPr>
          <a:xfrm rot="16200000" flipH="1">
            <a:off x="2990494" y="5012096"/>
            <a:ext cx="519753" cy="6714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361946" y="1397723"/>
            <a:ext cx="888490" cy="391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Vendor</a:t>
            </a:r>
            <a:endParaRPr lang="en-US" dirty="0">
              <a:ln w="381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5" name="Elbow Connector 44"/>
          <p:cNvCxnSpPr>
            <a:stCxn id="4" idx="2"/>
            <a:endCxn id="68" idx="0"/>
          </p:cNvCxnSpPr>
          <p:nvPr/>
        </p:nvCxnSpPr>
        <p:spPr>
          <a:xfrm rot="16200000" flipH="1">
            <a:off x="6137588" y="729120"/>
            <a:ext cx="627014" cy="7101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714719" y="2284334"/>
            <a:ext cx="1036319" cy="664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Supplier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9" name="Elbow Connector 48"/>
          <p:cNvCxnSpPr>
            <a:stCxn id="68" idx="2"/>
            <a:endCxn id="71" idx="0"/>
          </p:cNvCxnSpPr>
          <p:nvPr/>
        </p:nvCxnSpPr>
        <p:spPr>
          <a:xfrm rot="5400000">
            <a:off x="6272172" y="1750315"/>
            <a:ext cx="494726" cy="5733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934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43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win7</dc:creator>
  <cp:lastModifiedBy>win7</cp:lastModifiedBy>
  <cp:revision>8</cp:revision>
  <dcterms:created xsi:type="dcterms:W3CDTF">2018-02-20T18:24:03Z</dcterms:created>
  <dcterms:modified xsi:type="dcterms:W3CDTF">2018-02-24T16:42:59Z</dcterms:modified>
</cp:coreProperties>
</file>