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FF13-F902-4DE2-8C87-BAFF01D0F1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5137-D616-4AD4-BBC2-35888F01BD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Decision Table For Hotel Management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77809"/>
              </p:ext>
            </p:extLst>
          </p:nvPr>
        </p:nvGraphicFramePr>
        <p:xfrm>
          <a:off x="228600" y="612485"/>
          <a:ext cx="8458200" cy="617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65134212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2597662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81293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905669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3998809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653273"/>
                    </a:ext>
                  </a:extLst>
                </a:gridCol>
              </a:tblGrid>
              <a:tr h="33308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     Rules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05157"/>
                  </a:ext>
                </a:extLst>
              </a:tr>
              <a:tr h="46304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Condition</a:t>
                      </a:r>
                    </a:p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Customer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N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N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412971"/>
                  </a:ext>
                </a:extLst>
              </a:tr>
              <a:tr h="619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Employee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N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N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09528"/>
                  </a:ext>
                </a:extLst>
              </a:tr>
              <a:tr h="582892">
                <a:tc rowSpan="7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Bill Payment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6386486"/>
                  </a:ext>
                </a:extLst>
              </a:tr>
              <a:tr h="463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Bill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31389"/>
                  </a:ext>
                </a:extLst>
              </a:tr>
              <a:tr h="582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Room Booking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215"/>
                  </a:ext>
                </a:extLst>
              </a:tr>
              <a:tr h="463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Room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Reserve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6975"/>
                  </a:ext>
                </a:extLst>
              </a:tr>
              <a:tr h="582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Food Order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35854"/>
                  </a:ext>
                </a:extLst>
              </a:tr>
              <a:tr h="463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Food Serve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7257"/>
                  </a:ext>
                </a:extLst>
              </a:tr>
              <a:tr h="1082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Management, Room Service,  Cleaning, Watching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 smtClean="0">
                        <a:latin typeface="Arial Black" panose="020B0A040201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 smtClean="0">
                        <a:latin typeface="Arial Black" panose="020B0A040201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Y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578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itm</dc:creator>
  <cp:lastModifiedBy>win7</cp:lastModifiedBy>
  <cp:revision>6</cp:revision>
  <dcterms:created xsi:type="dcterms:W3CDTF">2018-02-21T19:54:01Z</dcterms:created>
  <dcterms:modified xsi:type="dcterms:W3CDTF">2018-02-24T17:04:11Z</dcterms:modified>
</cp:coreProperties>
</file>