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54D8-A19A-4292-8B38-5FC10787ED1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8394-853B-4543-BED9-F1DE517A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" y="2092013"/>
            <a:ext cx="1447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43800" y="2092013"/>
            <a:ext cx="14605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29940" y="1703393"/>
            <a:ext cx="22860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</a:t>
            </a:r>
          </a:p>
          <a:p>
            <a:pPr algn="ctr"/>
            <a:r>
              <a:rPr lang="en-US" dirty="0" smtClean="0"/>
              <a:t>MANAGEMENT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7" name="Freeform 66"/>
          <p:cNvSpPr/>
          <p:nvPr/>
        </p:nvSpPr>
        <p:spPr>
          <a:xfrm>
            <a:off x="883920" y="352316"/>
            <a:ext cx="3325490" cy="1760802"/>
          </a:xfrm>
          <a:custGeom>
            <a:avLst/>
            <a:gdLst>
              <a:gd name="connsiteX0" fmla="*/ 0 w 3558540"/>
              <a:gd name="connsiteY0" fmla="*/ 1747317 h 1747317"/>
              <a:gd name="connsiteX1" fmla="*/ 1127760 w 3558540"/>
              <a:gd name="connsiteY1" fmla="*/ 2337 h 1747317"/>
              <a:gd name="connsiteX2" fmla="*/ 3558540 w 3558540"/>
              <a:gd name="connsiteY2" fmla="*/ 1343457 h 1747317"/>
              <a:gd name="connsiteX3" fmla="*/ 3558540 w 3558540"/>
              <a:gd name="connsiteY3" fmla="*/ 1343457 h 17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8540" h="1747317">
                <a:moveTo>
                  <a:pt x="0" y="1747317"/>
                </a:moveTo>
                <a:cubicBezTo>
                  <a:pt x="267335" y="908482"/>
                  <a:pt x="534670" y="69647"/>
                  <a:pt x="1127760" y="2337"/>
                </a:cubicBezTo>
                <a:cubicBezTo>
                  <a:pt x="1720850" y="-64973"/>
                  <a:pt x="3558540" y="1343457"/>
                  <a:pt x="3558540" y="1343457"/>
                </a:cubicBezTo>
                <a:lnTo>
                  <a:pt x="3558540" y="1343457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584960" y="2284754"/>
            <a:ext cx="1767840" cy="358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" idx="3"/>
          </p:cNvCxnSpPr>
          <p:nvPr/>
        </p:nvCxnSpPr>
        <p:spPr>
          <a:xfrm flipH="1" flipV="1">
            <a:off x="1607820" y="2511113"/>
            <a:ext cx="1817582" cy="2745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3"/>
          </p:cNvCxnSpPr>
          <p:nvPr/>
        </p:nvCxnSpPr>
        <p:spPr>
          <a:xfrm flipH="1" flipV="1">
            <a:off x="1607820" y="2777813"/>
            <a:ext cx="2056897" cy="2914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053840" y="5686316"/>
            <a:ext cx="14605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</a:t>
            </a:r>
            <a:endParaRPr lang="en-US" dirty="0"/>
          </a:p>
        </p:txBody>
      </p:sp>
      <p:sp>
        <p:nvSpPr>
          <p:cNvPr id="90" name="Freeform 89"/>
          <p:cNvSpPr/>
          <p:nvPr/>
        </p:nvSpPr>
        <p:spPr>
          <a:xfrm>
            <a:off x="4743450" y="623609"/>
            <a:ext cx="3028950" cy="1476024"/>
          </a:xfrm>
          <a:custGeom>
            <a:avLst/>
            <a:gdLst>
              <a:gd name="connsiteX0" fmla="*/ 0 w 2905125"/>
              <a:gd name="connsiteY0" fmla="*/ 1062207 h 1443207"/>
              <a:gd name="connsiteX1" fmla="*/ 1676400 w 2905125"/>
              <a:gd name="connsiteY1" fmla="*/ 4932 h 1443207"/>
              <a:gd name="connsiteX2" fmla="*/ 2905125 w 2905125"/>
              <a:gd name="connsiteY2" fmla="*/ 1443207 h 1443207"/>
              <a:gd name="connsiteX3" fmla="*/ 2905125 w 2905125"/>
              <a:gd name="connsiteY3" fmla="*/ 1443207 h 14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25" h="1443207">
                <a:moveTo>
                  <a:pt x="0" y="1062207"/>
                </a:moveTo>
                <a:cubicBezTo>
                  <a:pt x="596106" y="501819"/>
                  <a:pt x="1192213" y="-58568"/>
                  <a:pt x="1676400" y="4932"/>
                </a:cubicBezTo>
                <a:cubicBezTo>
                  <a:pt x="2160587" y="68432"/>
                  <a:pt x="2905125" y="1443207"/>
                  <a:pt x="2905125" y="1443207"/>
                </a:cubicBezTo>
                <a:lnTo>
                  <a:pt x="2905125" y="1443207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6" idx="7"/>
          </p:cNvCxnSpPr>
          <p:nvPr/>
        </p:nvCxnSpPr>
        <p:spPr>
          <a:xfrm>
            <a:off x="5281163" y="1937737"/>
            <a:ext cx="2262637" cy="2433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514340" y="2183584"/>
            <a:ext cx="2029460" cy="2730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615940" y="2644463"/>
            <a:ext cx="19278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5381010" y="2866916"/>
            <a:ext cx="2162790" cy="1142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9" idx="0"/>
          </p:cNvCxnSpPr>
          <p:nvPr/>
        </p:nvCxnSpPr>
        <p:spPr>
          <a:xfrm flipH="1" flipV="1">
            <a:off x="4743450" y="3295541"/>
            <a:ext cx="40640" cy="2390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reeform 113"/>
          <p:cNvSpPr/>
          <p:nvPr/>
        </p:nvSpPr>
        <p:spPr>
          <a:xfrm>
            <a:off x="3447097" y="3303593"/>
            <a:ext cx="896303" cy="2611323"/>
          </a:xfrm>
          <a:custGeom>
            <a:avLst/>
            <a:gdLst>
              <a:gd name="connsiteX0" fmla="*/ 1381760 w 1381760"/>
              <a:gd name="connsiteY0" fmla="*/ 0 h 2552700"/>
              <a:gd name="connsiteX1" fmla="*/ 10160 w 1381760"/>
              <a:gd name="connsiteY1" fmla="*/ 1543050 h 2552700"/>
              <a:gd name="connsiteX2" fmla="*/ 867410 w 1381760"/>
              <a:gd name="connsiteY2" fmla="*/ 255270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60" h="2552700">
                <a:moveTo>
                  <a:pt x="1381760" y="0"/>
                </a:moveTo>
                <a:cubicBezTo>
                  <a:pt x="738822" y="558800"/>
                  <a:pt x="95885" y="1117600"/>
                  <a:pt x="10160" y="1543050"/>
                </a:cubicBezTo>
                <a:cubicBezTo>
                  <a:pt x="-75565" y="1968500"/>
                  <a:pt x="395922" y="2260600"/>
                  <a:pt x="867410" y="25527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3948228" y="3324116"/>
            <a:ext cx="680922" cy="2352675"/>
          </a:xfrm>
          <a:custGeom>
            <a:avLst/>
            <a:gdLst>
              <a:gd name="connsiteX0" fmla="*/ 680922 w 680922"/>
              <a:gd name="connsiteY0" fmla="*/ 0 h 2352675"/>
              <a:gd name="connsiteX1" fmla="*/ 14172 w 680922"/>
              <a:gd name="connsiteY1" fmla="*/ 1219200 h 2352675"/>
              <a:gd name="connsiteX2" fmla="*/ 290397 w 680922"/>
              <a:gd name="connsiteY2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922" h="2352675">
                <a:moveTo>
                  <a:pt x="680922" y="0"/>
                </a:moveTo>
                <a:cubicBezTo>
                  <a:pt x="380090" y="413544"/>
                  <a:pt x="79259" y="827088"/>
                  <a:pt x="14172" y="1219200"/>
                </a:cubicBezTo>
                <a:cubicBezTo>
                  <a:pt x="-50915" y="1611312"/>
                  <a:pt x="119741" y="1981993"/>
                  <a:pt x="290397" y="23526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4898390" y="3275825"/>
            <a:ext cx="892810" cy="2486691"/>
          </a:xfrm>
          <a:custGeom>
            <a:avLst/>
            <a:gdLst>
              <a:gd name="connsiteX0" fmla="*/ 0 w 722426"/>
              <a:gd name="connsiteY0" fmla="*/ 0 h 2562225"/>
              <a:gd name="connsiteX1" fmla="*/ 695325 w 722426"/>
              <a:gd name="connsiteY1" fmla="*/ 1362075 h 2562225"/>
              <a:gd name="connsiteX2" fmla="*/ 514350 w 722426"/>
              <a:gd name="connsiteY2" fmla="*/ 2562225 h 25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426" h="2562225">
                <a:moveTo>
                  <a:pt x="0" y="0"/>
                </a:moveTo>
                <a:cubicBezTo>
                  <a:pt x="304800" y="467519"/>
                  <a:pt x="609600" y="935038"/>
                  <a:pt x="695325" y="1362075"/>
                </a:cubicBezTo>
                <a:cubicBezTo>
                  <a:pt x="781050" y="1789113"/>
                  <a:pt x="647700" y="2175669"/>
                  <a:pt x="514350" y="256222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064578">
            <a:off x="656331" y="692236"/>
            <a:ext cx="1088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98687" y="2065101"/>
            <a:ext cx="7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1324708">
            <a:off x="1923348" y="209435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BOOKING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 rot="18390753">
            <a:off x="919116" y="1005013"/>
            <a:ext cx="1088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 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 rot="18433347">
            <a:off x="997129" y="1369418"/>
            <a:ext cx="1088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 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 rot="20671017">
            <a:off x="1670913" y="582744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20733968">
            <a:off x="1760438" y="977967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458646">
            <a:off x="2251259" y="647669"/>
            <a:ext cx="68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DETAILS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130239">
            <a:off x="2220528" y="1094780"/>
            <a:ext cx="1134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20369859">
            <a:off x="1454920" y="139995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 rot="19495012">
            <a:off x="1279826" y="1489687"/>
            <a:ext cx="1090968" cy="28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 FOR 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21424162">
            <a:off x="1564155" y="1801816"/>
            <a:ext cx="1932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 FOOD ORDER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12690">
            <a:off x="2205721" y="1410371"/>
            <a:ext cx="131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OTHER FACILITIES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 rot="367757">
            <a:off x="1716927" y="2376479"/>
            <a:ext cx="1526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 THE ROOM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 rot="554023">
            <a:off x="1872012" y="2677480"/>
            <a:ext cx="1260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SERVE THE FOOD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3568879">
            <a:off x="1260332" y="3316592"/>
            <a:ext cx="1053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20777799">
            <a:off x="2458717" y="3091957"/>
            <a:ext cx="81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FACILITIES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4126707">
            <a:off x="714332" y="3609966"/>
            <a:ext cx="1487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CONFIRM OR REJECT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8200" y="4278186"/>
            <a:ext cx="603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19527082">
            <a:off x="2169399" y="4030427"/>
            <a:ext cx="1134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3047" y="4963490"/>
            <a:ext cx="69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RECEIPT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 rot="1584808">
            <a:off x="1563382" y="2970846"/>
            <a:ext cx="1088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 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21177543">
            <a:off x="2034969" y="3667989"/>
            <a:ext cx="7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807156" y="4516170"/>
            <a:ext cx="1676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 GOODS ORDER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 rot="16648863">
            <a:off x="5120706" y="4987455"/>
            <a:ext cx="914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ORDER FOR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 rot="15307430">
            <a:off x="5215395" y="4313299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GOODS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3438608" y="4515717"/>
            <a:ext cx="7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PAYMENT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2975296" y="4851287"/>
            <a:ext cx="69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RECEIPT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973876" y="331021"/>
            <a:ext cx="65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SALARY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596710">
            <a:off x="6218994" y="1159997"/>
            <a:ext cx="1076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PRODUCTION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791200" y="916108"/>
            <a:ext cx="553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FOOD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 rot="540164">
            <a:off x="6111240" y="1785831"/>
            <a:ext cx="816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FACILITIES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 rot="618303">
            <a:off x="6170035" y="2035078"/>
            <a:ext cx="585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993674" y="2343592"/>
            <a:ext cx="927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MANAGING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 rot="21175695">
            <a:off x="5899044" y="2685554"/>
            <a:ext cx="11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COOKING FOOD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21175695">
            <a:off x="5796753" y="3259597"/>
            <a:ext cx="1353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CLEANING ROOMS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 rot="1839300">
            <a:off x="5601950" y="3790091"/>
            <a:ext cx="1053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 FOR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 rot="19579990">
            <a:off x="6482082" y="3881250"/>
            <a:ext cx="65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SALARY</a:t>
            </a:r>
            <a:endParaRPr lang="en-US" sz="1200" dirty="0"/>
          </a:p>
        </p:txBody>
      </p:sp>
      <p:sp>
        <p:nvSpPr>
          <p:cNvPr id="3" name="Freeform 2"/>
          <p:cNvSpPr/>
          <p:nvPr/>
        </p:nvSpPr>
        <p:spPr>
          <a:xfrm>
            <a:off x="1045029" y="877138"/>
            <a:ext cx="2926080" cy="1199856"/>
          </a:xfrm>
          <a:custGeom>
            <a:avLst/>
            <a:gdLst>
              <a:gd name="connsiteX0" fmla="*/ 0 w 2926080"/>
              <a:gd name="connsiteY0" fmla="*/ 1199856 h 1199856"/>
              <a:gd name="connsiteX1" fmla="*/ 718457 w 2926080"/>
              <a:gd name="connsiteY1" fmla="*/ 115639 h 1199856"/>
              <a:gd name="connsiteX2" fmla="*/ 1528354 w 2926080"/>
              <a:gd name="connsiteY2" fmla="*/ 63388 h 1199856"/>
              <a:gd name="connsiteX3" fmla="*/ 2259874 w 2926080"/>
              <a:gd name="connsiteY3" fmla="*/ 403022 h 1199856"/>
              <a:gd name="connsiteX4" fmla="*/ 2926080 w 2926080"/>
              <a:gd name="connsiteY4" fmla="*/ 899411 h 119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080" h="1199856">
                <a:moveTo>
                  <a:pt x="0" y="1199856"/>
                </a:moveTo>
                <a:cubicBezTo>
                  <a:pt x="231865" y="752453"/>
                  <a:pt x="463731" y="305050"/>
                  <a:pt x="718457" y="115639"/>
                </a:cubicBezTo>
                <a:cubicBezTo>
                  <a:pt x="973183" y="-73772"/>
                  <a:pt x="1271451" y="15491"/>
                  <a:pt x="1528354" y="63388"/>
                </a:cubicBezTo>
                <a:cubicBezTo>
                  <a:pt x="1785257" y="111285"/>
                  <a:pt x="2026920" y="263685"/>
                  <a:pt x="2259874" y="403022"/>
                </a:cubicBezTo>
                <a:cubicBezTo>
                  <a:pt x="2492828" y="542359"/>
                  <a:pt x="2709454" y="720885"/>
                  <a:pt x="2926080" y="89941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93223" y="1209990"/>
            <a:ext cx="2508068" cy="867004"/>
          </a:xfrm>
          <a:custGeom>
            <a:avLst/>
            <a:gdLst>
              <a:gd name="connsiteX0" fmla="*/ 0 w 2508068"/>
              <a:gd name="connsiteY0" fmla="*/ 867004 h 867004"/>
              <a:gd name="connsiteX1" fmla="*/ 287383 w 2508068"/>
              <a:gd name="connsiteY1" fmla="*/ 396741 h 867004"/>
              <a:gd name="connsiteX2" fmla="*/ 600891 w 2508068"/>
              <a:gd name="connsiteY2" fmla="*/ 109359 h 867004"/>
              <a:gd name="connsiteX3" fmla="*/ 770708 w 2508068"/>
              <a:gd name="connsiteY3" fmla="*/ 30981 h 867004"/>
              <a:gd name="connsiteX4" fmla="*/ 979714 w 2508068"/>
              <a:gd name="connsiteY4" fmla="*/ 4856 h 867004"/>
              <a:gd name="connsiteX5" fmla="*/ 1306286 w 2508068"/>
              <a:gd name="connsiteY5" fmla="*/ 122421 h 867004"/>
              <a:gd name="connsiteX6" fmla="*/ 2142308 w 2508068"/>
              <a:gd name="connsiteY6" fmla="*/ 318364 h 867004"/>
              <a:gd name="connsiteX7" fmla="*/ 2508068 w 2508068"/>
              <a:gd name="connsiteY7" fmla="*/ 644936 h 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068" h="867004">
                <a:moveTo>
                  <a:pt x="0" y="867004"/>
                </a:moveTo>
                <a:cubicBezTo>
                  <a:pt x="93617" y="695009"/>
                  <a:pt x="187235" y="523015"/>
                  <a:pt x="287383" y="396741"/>
                </a:cubicBezTo>
                <a:cubicBezTo>
                  <a:pt x="387532" y="270467"/>
                  <a:pt x="520337" y="170319"/>
                  <a:pt x="600891" y="109359"/>
                </a:cubicBezTo>
                <a:cubicBezTo>
                  <a:pt x="681445" y="48399"/>
                  <a:pt x="707571" y="48398"/>
                  <a:pt x="770708" y="30981"/>
                </a:cubicBezTo>
                <a:cubicBezTo>
                  <a:pt x="833845" y="13564"/>
                  <a:pt x="890451" y="-10384"/>
                  <a:pt x="979714" y="4856"/>
                </a:cubicBezTo>
                <a:cubicBezTo>
                  <a:pt x="1068977" y="20096"/>
                  <a:pt x="1112520" y="70170"/>
                  <a:pt x="1306286" y="122421"/>
                </a:cubicBezTo>
                <a:cubicBezTo>
                  <a:pt x="1500052" y="174672"/>
                  <a:pt x="1942011" y="231278"/>
                  <a:pt x="2142308" y="318364"/>
                </a:cubicBezTo>
                <a:cubicBezTo>
                  <a:pt x="2342605" y="405450"/>
                  <a:pt x="2425336" y="525193"/>
                  <a:pt x="2508068" y="64493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02229" y="1683124"/>
            <a:ext cx="2168434" cy="380807"/>
          </a:xfrm>
          <a:custGeom>
            <a:avLst/>
            <a:gdLst>
              <a:gd name="connsiteX0" fmla="*/ 0 w 2168434"/>
              <a:gd name="connsiteY0" fmla="*/ 380807 h 380807"/>
              <a:gd name="connsiteX1" fmla="*/ 326571 w 2168434"/>
              <a:gd name="connsiteY1" fmla="*/ 80362 h 380807"/>
              <a:gd name="connsiteX2" fmla="*/ 966651 w 2168434"/>
              <a:gd name="connsiteY2" fmla="*/ 1985 h 380807"/>
              <a:gd name="connsiteX3" fmla="*/ 1828800 w 2168434"/>
              <a:gd name="connsiteY3" fmla="*/ 41173 h 380807"/>
              <a:gd name="connsiteX4" fmla="*/ 2168434 w 2168434"/>
              <a:gd name="connsiteY4" fmla="*/ 224053 h 38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434" h="380807">
                <a:moveTo>
                  <a:pt x="0" y="380807"/>
                </a:moveTo>
                <a:cubicBezTo>
                  <a:pt x="82731" y="262153"/>
                  <a:pt x="165463" y="143499"/>
                  <a:pt x="326571" y="80362"/>
                </a:cubicBezTo>
                <a:cubicBezTo>
                  <a:pt x="487679" y="17225"/>
                  <a:pt x="716280" y="8516"/>
                  <a:pt x="966651" y="1985"/>
                </a:cubicBezTo>
                <a:cubicBezTo>
                  <a:pt x="1217022" y="-4546"/>
                  <a:pt x="1628503" y="4162"/>
                  <a:pt x="1828800" y="41173"/>
                </a:cubicBezTo>
                <a:cubicBezTo>
                  <a:pt x="2029097" y="78184"/>
                  <a:pt x="2098765" y="151118"/>
                  <a:pt x="2168434" y="22405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607820" y="2008847"/>
            <a:ext cx="1945005" cy="90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541417" y="2939143"/>
            <a:ext cx="2155372" cy="524458"/>
          </a:xfrm>
          <a:custGeom>
            <a:avLst/>
            <a:gdLst>
              <a:gd name="connsiteX0" fmla="*/ 2155372 w 2155372"/>
              <a:gd name="connsiteY0" fmla="*/ 143691 h 524458"/>
              <a:gd name="connsiteX1" fmla="*/ 1267097 w 2155372"/>
              <a:gd name="connsiteY1" fmla="*/ 522514 h 524458"/>
              <a:gd name="connsiteX2" fmla="*/ 0 w 2155372"/>
              <a:gd name="connsiteY2" fmla="*/ 0 h 52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372" h="524458">
                <a:moveTo>
                  <a:pt x="2155372" y="143691"/>
                </a:moveTo>
                <a:cubicBezTo>
                  <a:pt x="1890849" y="345077"/>
                  <a:pt x="1626326" y="546463"/>
                  <a:pt x="1267097" y="522514"/>
                </a:cubicBezTo>
                <a:cubicBezTo>
                  <a:pt x="907868" y="498566"/>
                  <a:pt x="453934" y="249283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358537" y="2913017"/>
            <a:ext cx="2403566" cy="1195829"/>
          </a:xfrm>
          <a:custGeom>
            <a:avLst/>
            <a:gdLst>
              <a:gd name="connsiteX0" fmla="*/ 2403566 w 2403566"/>
              <a:gd name="connsiteY0" fmla="*/ 209006 h 1195829"/>
              <a:gd name="connsiteX1" fmla="*/ 1267097 w 2403566"/>
              <a:gd name="connsiteY1" fmla="*/ 1018903 h 1195829"/>
              <a:gd name="connsiteX2" fmla="*/ 640080 w 2403566"/>
              <a:gd name="connsiteY2" fmla="*/ 1110343 h 1195829"/>
              <a:gd name="connsiteX3" fmla="*/ 0 w 2403566"/>
              <a:gd name="connsiteY3" fmla="*/ 0 h 119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566" h="1195829">
                <a:moveTo>
                  <a:pt x="2403566" y="209006"/>
                </a:moveTo>
                <a:cubicBezTo>
                  <a:pt x="1982288" y="538843"/>
                  <a:pt x="1561011" y="868680"/>
                  <a:pt x="1267097" y="1018903"/>
                </a:cubicBezTo>
                <a:cubicBezTo>
                  <a:pt x="973183" y="1169126"/>
                  <a:pt x="851263" y="1280160"/>
                  <a:pt x="640080" y="1110343"/>
                </a:cubicBezTo>
                <a:cubicBezTo>
                  <a:pt x="428897" y="940526"/>
                  <a:pt x="214448" y="470263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36469" y="2913017"/>
            <a:ext cx="2743200" cy="1725131"/>
          </a:xfrm>
          <a:custGeom>
            <a:avLst/>
            <a:gdLst>
              <a:gd name="connsiteX0" fmla="*/ 2743200 w 2743200"/>
              <a:gd name="connsiteY0" fmla="*/ 261257 h 1725131"/>
              <a:gd name="connsiteX1" fmla="*/ 1410788 w 2743200"/>
              <a:gd name="connsiteY1" fmla="*/ 1658983 h 1725131"/>
              <a:gd name="connsiteX2" fmla="*/ 248194 w 2743200"/>
              <a:gd name="connsiteY2" fmla="*/ 1345474 h 1725131"/>
              <a:gd name="connsiteX3" fmla="*/ 0 w 2743200"/>
              <a:gd name="connsiteY3" fmla="*/ 0 h 172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725131">
                <a:moveTo>
                  <a:pt x="2743200" y="261257"/>
                </a:moveTo>
                <a:cubicBezTo>
                  <a:pt x="2284911" y="869768"/>
                  <a:pt x="1826622" y="1478280"/>
                  <a:pt x="1410788" y="1658983"/>
                </a:cubicBezTo>
                <a:cubicBezTo>
                  <a:pt x="994954" y="1839686"/>
                  <a:pt x="483325" y="1621971"/>
                  <a:pt x="248194" y="1345474"/>
                </a:cubicBezTo>
                <a:cubicBezTo>
                  <a:pt x="13063" y="1068977"/>
                  <a:pt x="6531" y="534488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85188" y="2913017"/>
            <a:ext cx="3238172" cy="2392770"/>
          </a:xfrm>
          <a:custGeom>
            <a:avLst/>
            <a:gdLst>
              <a:gd name="connsiteX0" fmla="*/ 3238172 w 3238172"/>
              <a:gd name="connsiteY0" fmla="*/ 326572 h 2392770"/>
              <a:gd name="connsiteX1" fmla="*/ 1631441 w 3238172"/>
              <a:gd name="connsiteY1" fmla="*/ 2286000 h 2392770"/>
              <a:gd name="connsiteX2" fmla="*/ 220652 w 3238172"/>
              <a:gd name="connsiteY2" fmla="*/ 1907177 h 2392770"/>
              <a:gd name="connsiteX3" fmla="*/ 24709 w 3238172"/>
              <a:gd name="connsiteY3" fmla="*/ 0 h 239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172" h="2392770">
                <a:moveTo>
                  <a:pt x="3238172" y="326572"/>
                </a:moveTo>
                <a:cubicBezTo>
                  <a:pt x="2686266" y="1174569"/>
                  <a:pt x="2134361" y="2022566"/>
                  <a:pt x="1631441" y="2286000"/>
                </a:cubicBezTo>
                <a:cubicBezTo>
                  <a:pt x="1128521" y="2549434"/>
                  <a:pt x="488441" y="2288177"/>
                  <a:pt x="220652" y="1907177"/>
                </a:cubicBezTo>
                <a:cubicBezTo>
                  <a:pt x="-47137" y="1526177"/>
                  <a:pt x="-11214" y="763088"/>
                  <a:pt x="24709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029200" y="2939143"/>
            <a:ext cx="2991394" cy="1386957"/>
          </a:xfrm>
          <a:custGeom>
            <a:avLst/>
            <a:gdLst>
              <a:gd name="connsiteX0" fmla="*/ 2991394 w 2991394"/>
              <a:gd name="connsiteY0" fmla="*/ 0 h 1386957"/>
              <a:gd name="connsiteX1" fmla="*/ 1776549 w 2991394"/>
              <a:gd name="connsiteY1" fmla="*/ 1384663 h 1386957"/>
              <a:gd name="connsiteX2" fmla="*/ 0 w 2991394"/>
              <a:gd name="connsiteY2" fmla="*/ 261257 h 138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394" h="1386957">
                <a:moveTo>
                  <a:pt x="2991394" y="0"/>
                </a:moveTo>
                <a:cubicBezTo>
                  <a:pt x="2633254" y="670560"/>
                  <a:pt x="2275115" y="1341120"/>
                  <a:pt x="1776549" y="1384663"/>
                </a:cubicBezTo>
                <a:cubicBezTo>
                  <a:pt x="1277983" y="1428206"/>
                  <a:pt x="638991" y="844731"/>
                  <a:pt x="0" y="2612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238206" y="2926080"/>
            <a:ext cx="2586445" cy="837643"/>
          </a:xfrm>
          <a:custGeom>
            <a:avLst/>
            <a:gdLst>
              <a:gd name="connsiteX0" fmla="*/ 2586445 w 2586445"/>
              <a:gd name="connsiteY0" fmla="*/ 0 h 837643"/>
              <a:gd name="connsiteX1" fmla="*/ 1436914 w 2586445"/>
              <a:gd name="connsiteY1" fmla="*/ 836023 h 837643"/>
              <a:gd name="connsiteX2" fmla="*/ 0 w 2586445"/>
              <a:gd name="connsiteY2" fmla="*/ 169817 h 83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6445" h="837643">
                <a:moveTo>
                  <a:pt x="2586445" y="0"/>
                </a:moveTo>
                <a:cubicBezTo>
                  <a:pt x="2227216" y="403860"/>
                  <a:pt x="1867988" y="807720"/>
                  <a:pt x="1436914" y="836023"/>
                </a:cubicBezTo>
                <a:cubicBezTo>
                  <a:pt x="1005840" y="864326"/>
                  <a:pt x="502920" y="517071"/>
                  <a:pt x="0" y="16981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911634" y="1208669"/>
            <a:ext cx="2717075" cy="907514"/>
          </a:xfrm>
          <a:custGeom>
            <a:avLst/>
            <a:gdLst>
              <a:gd name="connsiteX0" fmla="*/ 0 w 2717075"/>
              <a:gd name="connsiteY0" fmla="*/ 580942 h 907514"/>
              <a:gd name="connsiteX1" fmla="*/ 1123406 w 2717075"/>
              <a:gd name="connsiteY1" fmla="*/ 6177 h 907514"/>
              <a:gd name="connsiteX2" fmla="*/ 2717075 w 2717075"/>
              <a:gd name="connsiteY2" fmla="*/ 907514 h 9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7075" h="907514">
                <a:moveTo>
                  <a:pt x="0" y="580942"/>
                </a:moveTo>
                <a:cubicBezTo>
                  <a:pt x="335280" y="266345"/>
                  <a:pt x="670560" y="-48252"/>
                  <a:pt x="1123406" y="6177"/>
                </a:cubicBezTo>
                <a:cubicBezTo>
                  <a:pt x="1576252" y="60606"/>
                  <a:pt x="2146663" y="484060"/>
                  <a:pt x="2717075" y="90751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67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MADDHESHIYA</dc:creator>
  <cp:lastModifiedBy>win7</cp:lastModifiedBy>
  <cp:revision>12</cp:revision>
  <dcterms:created xsi:type="dcterms:W3CDTF">2018-03-20T16:48:48Z</dcterms:created>
  <dcterms:modified xsi:type="dcterms:W3CDTF">2018-04-10T19:39:24Z</dcterms:modified>
</cp:coreProperties>
</file>