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1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B32-E86E-4C35-B63E-6AE91601AB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171C-A2E4-4F80-85EE-E14946DF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098" y="2506976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191967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678176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3192776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800" y="527247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PRODUCTION PRODUCT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3352800" y="428187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0" y="2506977"/>
            <a:ext cx="2133600" cy="89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5729670"/>
            <a:ext cx="1752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155828" y="611492"/>
            <a:ext cx="3892297" cy="1879678"/>
          </a:xfrm>
          <a:custGeom>
            <a:avLst/>
            <a:gdLst>
              <a:gd name="connsiteX0" fmla="*/ 82297 w 3892297"/>
              <a:gd name="connsiteY0" fmla="*/ 1879678 h 1879678"/>
              <a:gd name="connsiteX1" fmla="*/ 501397 w 3892297"/>
              <a:gd name="connsiteY1" fmla="*/ 231853 h 1879678"/>
              <a:gd name="connsiteX2" fmla="*/ 3892297 w 3892297"/>
              <a:gd name="connsiteY2" fmla="*/ 50878 h 1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2297" h="1879678">
                <a:moveTo>
                  <a:pt x="82297" y="1879678"/>
                </a:moveTo>
                <a:cubicBezTo>
                  <a:pt x="-25653" y="1208165"/>
                  <a:pt x="-133603" y="536653"/>
                  <a:pt x="501397" y="231853"/>
                </a:cubicBezTo>
                <a:cubicBezTo>
                  <a:pt x="1136397" y="-72947"/>
                  <a:pt x="2514347" y="-11035"/>
                  <a:pt x="3892297" y="5087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390525" y="719520"/>
            <a:ext cx="3400425" cy="1800225"/>
          </a:xfrm>
          <a:custGeom>
            <a:avLst/>
            <a:gdLst>
              <a:gd name="connsiteX0" fmla="*/ 0 w 3400425"/>
              <a:gd name="connsiteY0" fmla="*/ 1800225 h 1800225"/>
              <a:gd name="connsiteX1" fmla="*/ 714375 w 3400425"/>
              <a:gd name="connsiteY1" fmla="*/ 371475 h 1800225"/>
              <a:gd name="connsiteX2" fmla="*/ 3400425 w 3400425"/>
              <a:gd name="connsiteY2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0425" h="1800225">
                <a:moveTo>
                  <a:pt x="0" y="1800225"/>
                </a:moveTo>
                <a:cubicBezTo>
                  <a:pt x="73819" y="1235868"/>
                  <a:pt x="147638" y="671512"/>
                  <a:pt x="714375" y="371475"/>
                </a:cubicBezTo>
                <a:cubicBezTo>
                  <a:pt x="1281113" y="71437"/>
                  <a:pt x="2340769" y="35718"/>
                  <a:pt x="340042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71500" y="805245"/>
            <a:ext cx="3038475" cy="1704975"/>
          </a:xfrm>
          <a:custGeom>
            <a:avLst/>
            <a:gdLst>
              <a:gd name="connsiteX0" fmla="*/ 0 w 3038475"/>
              <a:gd name="connsiteY0" fmla="*/ 1704975 h 1704975"/>
              <a:gd name="connsiteX1" fmla="*/ 1085850 w 3038475"/>
              <a:gd name="connsiteY1" fmla="*/ 447675 h 1704975"/>
              <a:gd name="connsiteX2" fmla="*/ 3038475 w 3038475"/>
              <a:gd name="connsiteY2" fmla="*/ 0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8475" h="1704975">
                <a:moveTo>
                  <a:pt x="0" y="1704975"/>
                </a:moveTo>
                <a:cubicBezTo>
                  <a:pt x="289719" y="1218406"/>
                  <a:pt x="579438" y="731837"/>
                  <a:pt x="1085850" y="447675"/>
                </a:cubicBezTo>
                <a:cubicBezTo>
                  <a:pt x="1592263" y="163512"/>
                  <a:pt x="2315369" y="81756"/>
                  <a:pt x="303847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9600" y="885210"/>
            <a:ext cx="2813869" cy="1625011"/>
          </a:xfrm>
          <a:custGeom>
            <a:avLst/>
            <a:gdLst>
              <a:gd name="connsiteX0" fmla="*/ 2752725 w 2752725"/>
              <a:gd name="connsiteY0" fmla="*/ 0 h 1609725"/>
              <a:gd name="connsiteX1" fmla="*/ 0 w 2752725"/>
              <a:gd name="connsiteY1" fmla="*/ 16097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2725" h="1609725">
                <a:moveTo>
                  <a:pt x="2752725" y="0"/>
                </a:moveTo>
                <a:lnTo>
                  <a:pt x="0" y="1609725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962025" y="986220"/>
            <a:ext cx="2419350" cy="1533525"/>
          </a:xfrm>
          <a:custGeom>
            <a:avLst/>
            <a:gdLst>
              <a:gd name="connsiteX0" fmla="*/ 2419350 w 2419350"/>
              <a:gd name="connsiteY0" fmla="*/ 0 h 1533525"/>
              <a:gd name="connsiteX1" fmla="*/ 1162050 w 2419350"/>
              <a:gd name="connsiteY1" fmla="*/ 1085850 h 1533525"/>
              <a:gd name="connsiteX2" fmla="*/ 0 w 2419350"/>
              <a:gd name="connsiteY2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1533525">
                <a:moveTo>
                  <a:pt x="2419350" y="0"/>
                </a:moveTo>
                <a:cubicBezTo>
                  <a:pt x="1992312" y="415131"/>
                  <a:pt x="1565275" y="830263"/>
                  <a:pt x="1162050" y="1085850"/>
                </a:cubicBezTo>
                <a:cubicBezTo>
                  <a:pt x="758825" y="1341438"/>
                  <a:pt x="0" y="1533525"/>
                  <a:pt x="0" y="15335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295400" y="1186716"/>
            <a:ext cx="2095500" cy="1304454"/>
          </a:xfrm>
          <a:custGeom>
            <a:avLst/>
            <a:gdLst>
              <a:gd name="connsiteX0" fmla="*/ 1962150 w 1962150"/>
              <a:gd name="connsiteY0" fmla="*/ 0 h 1409700"/>
              <a:gd name="connsiteX1" fmla="*/ 1371600 w 1962150"/>
              <a:gd name="connsiteY1" fmla="*/ 1028700 h 1409700"/>
              <a:gd name="connsiteX2" fmla="*/ 0 w 196215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2150" h="1409700">
                <a:moveTo>
                  <a:pt x="1962150" y="0"/>
                </a:moveTo>
                <a:cubicBezTo>
                  <a:pt x="1830387" y="396875"/>
                  <a:pt x="1698625" y="793750"/>
                  <a:pt x="1371600" y="1028700"/>
                </a:cubicBezTo>
                <a:cubicBezTo>
                  <a:pt x="1044575" y="1263650"/>
                  <a:pt x="522287" y="1336675"/>
                  <a:pt x="0" y="14097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1881955" y="2224470"/>
            <a:ext cx="1499420" cy="447674"/>
          </a:xfrm>
          <a:custGeom>
            <a:avLst/>
            <a:gdLst>
              <a:gd name="connsiteX0" fmla="*/ 0 w 1543050"/>
              <a:gd name="connsiteY0" fmla="*/ 638175 h 638175"/>
              <a:gd name="connsiteX1" fmla="*/ 1543050 w 1543050"/>
              <a:gd name="connsiteY1" fmla="*/ 0 h 638175"/>
              <a:gd name="connsiteX2" fmla="*/ 1543050 w 1543050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638175">
                <a:moveTo>
                  <a:pt x="0" y="638175"/>
                </a:moveTo>
                <a:lnTo>
                  <a:pt x="1543050" y="0"/>
                </a:lnTo>
                <a:lnTo>
                  <a:pt x="154305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4" idx="3"/>
          </p:cNvCxnSpPr>
          <p:nvPr/>
        </p:nvCxnSpPr>
        <p:spPr>
          <a:xfrm flipV="1">
            <a:off x="1900698" y="2448307"/>
            <a:ext cx="1495733" cy="5060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905000" y="2472120"/>
            <a:ext cx="1543050" cy="704114"/>
          </a:xfrm>
          <a:custGeom>
            <a:avLst/>
            <a:gdLst>
              <a:gd name="connsiteX0" fmla="*/ 1543050 w 1543050"/>
              <a:gd name="connsiteY0" fmla="*/ 0 h 704114"/>
              <a:gd name="connsiteX1" fmla="*/ 714375 w 1543050"/>
              <a:gd name="connsiteY1" fmla="*/ 647700 h 704114"/>
              <a:gd name="connsiteX2" fmla="*/ 0 w 1543050"/>
              <a:gd name="connsiteY2" fmla="*/ 628650 h 7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704114">
                <a:moveTo>
                  <a:pt x="1543050" y="0"/>
                </a:moveTo>
                <a:cubicBezTo>
                  <a:pt x="1257300" y="271462"/>
                  <a:pt x="971550" y="542925"/>
                  <a:pt x="714375" y="647700"/>
                </a:cubicBezTo>
                <a:cubicBezTo>
                  <a:pt x="457200" y="752475"/>
                  <a:pt x="228600" y="690562"/>
                  <a:pt x="0" y="62865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866900" y="2506976"/>
            <a:ext cx="1695450" cy="894735"/>
          </a:xfrm>
          <a:custGeom>
            <a:avLst/>
            <a:gdLst>
              <a:gd name="connsiteX0" fmla="*/ 1695450 w 1695450"/>
              <a:gd name="connsiteY0" fmla="*/ 0 h 936866"/>
              <a:gd name="connsiteX1" fmla="*/ 914400 w 1695450"/>
              <a:gd name="connsiteY1" fmla="*/ 885825 h 936866"/>
              <a:gd name="connsiteX2" fmla="*/ 0 w 1695450"/>
              <a:gd name="connsiteY2" fmla="*/ 752475 h 9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450" h="936866">
                <a:moveTo>
                  <a:pt x="1695450" y="0"/>
                </a:moveTo>
                <a:cubicBezTo>
                  <a:pt x="1446212" y="380206"/>
                  <a:pt x="1196975" y="760413"/>
                  <a:pt x="914400" y="885825"/>
                </a:cubicBezTo>
                <a:cubicBezTo>
                  <a:pt x="631825" y="1011237"/>
                  <a:pt x="315912" y="881856"/>
                  <a:pt x="0" y="7524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838325" y="3329370"/>
            <a:ext cx="1647825" cy="457783"/>
          </a:xfrm>
          <a:custGeom>
            <a:avLst/>
            <a:gdLst>
              <a:gd name="connsiteX0" fmla="*/ 0 w 1647825"/>
              <a:gd name="connsiteY0" fmla="*/ 76200 h 457783"/>
              <a:gd name="connsiteX1" fmla="*/ 733425 w 1647825"/>
              <a:gd name="connsiteY1" fmla="*/ 457200 h 457783"/>
              <a:gd name="connsiteX2" fmla="*/ 1647825 w 1647825"/>
              <a:gd name="connsiteY2" fmla="*/ 0 h 45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457783">
                <a:moveTo>
                  <a:pt x="0" y="76200"/>
                </a:moveTo>
                <a:cubicBezTo>
                  <a:pt x="229393" y="273050"/>
                  <a:pt x="458787" y="469900"/>
                  <a:pt x="733425" y="457200"/>
                </a:cubicBezTo>
                <a:cubicBezTo>
                  <a:pt x="1008063" y="444500"/>
                  <a:pt x="1327944" y="222250"/>
                  <a:pt x="164782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714500" y="3405570"/>
            <a:ext cx="1638300" cy="755646"/>
          </a:xfrm>
          <a:custGeom>
            <a:avLst/>
            <a:gdLst>
              <a:gd name="connsiteX0" fmla="*/ 0 w 1638300"/>
              <a:gd name="connsiteY0" fmla="*/ 0 h 755646"/>
              <a:gd name="connsiteX1" fmla="*/ 723900 w 1638300"/>
              <a:gd name="connsiteY1" fmla="*/ 752475 h 755646"/>
              <a:gd name="connsiteX2" fmla="*/ 1638300 w 1638300"/>
              <a:gd name="connsiteY2" fmla="*/ 219075 h 7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755646">
                <a:moveTo>
                  <a:pt x="0" y="0"/>
                </a:moveTo>
                <a:cubicBezTo>
                  <a:pt x="225425" y="357981"/>
                  <a:pt x="450850" y="715963"/>
                  <a:pt x="723900" y="752475"/>
                </a:cubicBezTo>
                <a:cubicBezTo>
                  <a:pt x="996950" y="788987"/>
                  <a:pt x="1317625" y="504031"/>
                  <a:pt x="1638300" y="2190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314450" y="3424620"/>
            <a:ext cx="2124075" cy="1034193"/>
          </a:xfrm>
          <a:custGeom>
            <a:avLst/>
            <a:gdLst>
              <a:gd name="connsiteX0" fmla="*/ 2124075 w 2124075"/>
              <a:gd name="connsiteY0" fmla="*/ 333375 h 1034193"/>
              <a:gd name="connsiteX1" fmla="*/ 1190625 w 2124075"/>
              <a:gd name="connsiteY1" fmla="*/ 1028700 h 1034193"/>
              <a:gd name="connsiteX2" fmla="*/ 0 w 2124075"/>
              <a:gd name="connsiteY2" fmla="*/ 0 h 103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075" h="1034193">
                <a:moveTo>
                  <a:pt x="2124075" y="333375"/>
                </a:moveTo>
                <a:cubicBezTo>
                  <a:pt x="1834356" y="708818"/>
                  <a:pt x="1544637" y="1084262"/>
                  <a:pt x="1190625" y="1028700"/>
                </a:cubicBezTo>
                <a:cubicBezTo>
                  <a:pt x="836613" y="973138"/>
                  <a:pt x="418306" y="486569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802196" y="3439021"/>
            <a:ext cx="2569654" cy="1284940"/>
          </a:xfrm>
          <a:custGeom>
            <a:avLst/>
            <a:gdLst>
              <a:gd name="connsiteX0" fmla="*/ 0 w 2228850"/>
              <a:gd name="connsiteY0" fmla="*/ 0 h 1308866"/>
              <a:gd name="connsiteX1" fmla="*/ 914400 w 2228850"/>
              <a:gd name="connsiteY1" fmla="*/ 1209675 h 1308866"/>
              <a:gd name="connsiteX2" fmla="*/ 2228850 w 2228850"/>
              <a:gd name="connsiteY2" fmla="*/ 1152525 h 130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850" h="1308866">
                <a:moveTo>
                  <a:pt x="0" y="0"/>
                </a:moveTo>
                <a:cubicBezTo>
                  <a:pt x="271462" y="508794"/>
                  <a:pt x="542925" y="1017588"/>
                  <a:pt x="914400" y="1209675"/>
                </a:cubicBezTo>
                <a:cubicBezTo>
                  <a:pt x="1285875" y="1401762"/>
                  <a:pt x="1757362" y="1277143"/>
                  <a:pt x="2228850" y="11525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71500" y="3395309"/>
            <a:ext cx="2771775" cy="1664154"/>
          </a:xfrm>
          <a:custGeom>
            <a:avLst/>
            <a:gdLst>
              <a:gd name="connsiteX0" fmla="*/ 2409825 w 2409825"/>
              <a:gd name="connsiteY0" fmla="*/ 1276350 h 1625318"/>
              <a:gd name="connsiteX1" fmla="*/ 1019175 w 2409825"/>
              <a:gd name="connsiteY1" fmla="*/ 1543050 h 1625318"/>
              <a:gd name="connsiteX2" fmla="*/ 0 w 2409825"/>
              <a:gd name="connsiteY2" fmla="*/ 0 h 162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825" h="1625318">
                <a:moveTo>
                  <a:pt x="2409825" y="1276350"/>
                </a:moveTo>
                <a:cubicBezTo>
                  <a:pt x="1915318" y="1516062"/>
                  <a:pt x="1420812" y="1755775"/>
                  <a:pt x="1019175" y="1543050"/>
                </a:cubicBezTo>
                <a:cubicBezTo>
                  <a:pt x="617538" y="1330325"/>
                  <a:pt x="308769" y="665162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304800" y="3382540"/>
            <a:ext cx="3114675" cy="2080125"/>
          </a:xfrm>
          <a:custGeom>
            <a:avLst/>
            <a:gdLst>
              <a:gd name="connsiteX0" fmla="*/ 2743200 w 2743200"/>
              <a:gd name="connsiteY0" fmla="*/ 1381125 h 2038045"/>
              <a:gd name="connsiteX1" fmla="*/ 1219200 w 2743200"/>
              <a:gd name="connsiteY1" fmla="*/ 1971675 h 2038045"/>
              <a:gd name="connsiteX2" fmla="*/ 0 w 2743200"/>
              <a:gd name="connsiteY2" fmla="*/ 0 h 203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2038045">
                <a:moveTo>
                  <a:pt x="2743200" y="1381125"/>
                </a:moveTo>
                <a:cubicBezTo>
                  <a:pt x="2209800" y="1791493"/>
                  <a:pt x="1676400" y="2201862"/>
                  <a:pt x="1219200" y="1971675"/>
                </a:cubicBezTo>
                <a:cubicBezTo>
                  <a:pt x="762000" y="1741488"/>
                  <a:pt x="381000" y="870744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57400" y="4891470"/>
            <a:ext cx="1466850" cy="932933"/>
          </a:xfrm>
          <a:custGeom>
            <a:avLst/>
            <a:gdLst>
              <a:gd name="connsiteX0" fmla="*/ 1466850 w 1466850"/>
              <a:gd name="connsiteY0" fmla="*/ 0 h 932933"/>
              <a:gd name="connsiteX1" fmla="*/ 533400 w 1466850"/>
              <a:gd name="connsiteY1" fmla="*/ 800100 h 932933"/>
              <a:gd name="connsiteX2" fmla="*/ 0 w 1466850"/>
              <a:gd name="connsiteY2" fmla="*/ 923925 h 93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932933">
                <a:moveTo>
                  <a:pt x="1466850" y="0"/>
                </a:moveTo>
                <a:cubicBezTo>
                  <a:pt x="1122362" y="323056"/>
                  <a:pt x="777875" y="646113"/>
                  <a:pt x="533400" y="800100"/>
                </a:cubicBezTo>
                <a:cubicBezTo>
                  <a:pt x="288925" y="954088"/>
                  <a:pt x="144462" y="939006"/>
                  <a:pt x="0" y="9239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047875" y="4948620"/>
            <a:ext cx="1619250" cy="1114425"/>
          </a:xfrm>
          <a:custGeom>
            <a:avLst/>
            <a:gdLst>
              <a:gd name="connsiteX0" fmla="*/ 1619250 w 1619250"/>
              <a:gd name="connsiteY0" fmla="*/ 0 h 1114425"/>
              <a:gd name="connsiteX1" fmla="*/ 847725 w 1619250"/>
              <a:gd name="connsiteY1" fmla="*/ 895350 h 1114425"/>
              <a:gd name="connsiteX2" fmla="*/ 0 w 1619250"/>
              <a:gd name="connsiteY2" fmla="*/ 111442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114425">
                <a:moveTo>
                  <a:pt x="1619250" y="0"/>
                </a:moveTo>
                <a:cubicBezTo>
                  <a:pt x="1368425" y="354806"/>
                  <a:pt x="1117600" y="709613"/>
                  <a:pt x="847725" y="895350"/>
                </a:cubicBezTo>
                <a:cubicBezTo>
                  <a:pt x="577850" y="1081087"/>
                  <a:pt x="288925" y="1097756"/>
                  <a:pt x="0" y="11144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2047874" y="5729670"/>
            <a:ext cx="1375595" cy="568864"/>
          </a:xfrm>
          <a:custGeom>
            <a:avLst/>
            <a:gdLst>
              <a:gd name="connsiteX0" fmla="*/ 0 w 1304925"/>
              <a:gd name="connsiteY0" fmla="*/ 381000 h 473613"/>
              <a:gd name="connsiteX1" fmla="*/ 781050 w 1304925"/>
              <a:gd name="connsiteY1" fmla="*/ 447675 h 473613"/>
              <a:gd name="connsiteX2" fmla="*/ 1304925 w 1304925"/>
              <a:gd name="connsiteY2" fmla="*/ 0 h 47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473613">
                <a:moveTo>
                  <a:pt x="0" y="381000"/>
                </a:moveTo>
                <a:cubicBezTo>
                  <a:pt x="281781" y="446087"/>
                  <a:pt x="563563" y="511175"/>
                  <a:pt x="781050" y="447675"/>
                </a:cubicBezTo>
                <a:cubicBezTo>
                  <a:pt x="998538" y="384175"/>
                  <a:pt x="1151731" y="192087"/>
                  <a:pt x="130492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2066925" y="5882069"/>
            <a:ext cx="1543050" cy="755679"/>
          </a:xfrm>
          <a:custGeom>
            <a:avLst/>
            <a:gdLst>
              <a:gd name="connsiteX0" fmla="*/ 1476375 w 1476375"/>
              <a:gd name="connsiteY0" fmla="*/ 0 h 669953"/>
              <a:gd name="connsiteX1" fmla="*/ 714375 w 1476375"/>
              <a:gd name="connsiteY1" fmla="*/ 647700 h 669953"/>
              <a:gd name="connsiteX2" fmla="*/ 0 w 1476375"/>
              <a:gd name="connsiteY2" fmla="*/ 457200 h 66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375" h="669953">
                <a:moveTo>
                  <a:pt x="1476375" y="0"/>
                </a:moveTo>
                <a:cubicBezTo>
                  <a:pt x="1218406" y="285750"/>
                  <a:pt x="960437" y="571500"/>
                  <a:pt x="714375" y="647700"/>
                </a:cubicBezTo>
                <a:cubicBezTo>
                  <a:pt x="468313" y="723900"/>
                  <a:pt x="234156" y="590550"/>
                  <a:pt x="0" y="4572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23470" y="900495"/>
            <a:ext cx="16819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23470" y="2167320"/>
            <a:ext cx="16819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96431" y="3453195"/>
            <a:ext cx="170896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96431" y="5501070"/>
            <a:ext cx="169944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405956" y="4554581"/>
            <a:ext cx="1728019" cy="676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4699818" y="611492"/>
            <a:ext cx="3939357" cy="1872742"/>
          </a:xfrm>
          <a:custGeom>
            <a:avLst/>
            <a:gdLst>
              <a:gd name="connsiteX0" fmla="*/ 0 w 3819525"/>
              <a:gd name="connsiteY0" fmla="*/ 106340 h 1868465"/>
              <a:gd name="connsiteX1" fmla="*/ 2505075 w 3819525"/>
              <a:gd name="connsiteY1" fmla="*/ 192065 h 1868465"/>
              <a:gd name="connsiteX2" fmla="*/ 3819525 w 3819525"/>
              <a:gd name="connsiteY2" fmla="*/ 1868465 h 18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9525" h="1868465">
                <a:moveTo>
                  <a:pt x="0" y="106340"/>
                </a:moveTo>
                <a:cubicBezTo>
                  <a:pt x="934244" y="2359"/>
                  <a:pt x="1868488" y="-101622"/>
                  <a:pt x="2505075" y="192065"/>
                </a:cubicBezTo>
                <a:cubicBezTo>
                  <a:pt x="3141662" y="485752"/>
                  <a:pt x="3480593" y="1177108"/>
                  <a:pt x="3819525" y="186846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4952998" y="805245"/>
            <a:ext cx="3505202" cy="1701128"/>
          </a:xfrm>
          <a:custGeom>
            <a:avLst/>
            <a:gdLst>
              <a:gd name="connsiteX0" fmla="*/ 0 w 3114675"/>
              <a:gd name="connsiteY0" fmla="*/ 8706 h 1589856"/>
              <a:gd name="connsiteX1" fmla="*/ 1781175 w 3114675"/>
              <a:gd name="connsiteY1" fmla="*/ 237306 h 1589856"/>
              <a:gd name="connsiteX2" fmla="*/ 3114675 w 3114675"/>
              <a:gd name="connsiteY2" fmla="*/ 1589856 h 1589856"/>
              <a:gd name="connsiteX3" fmla="*/ 3114675 w 3114675"/>
              <a:gd name="connsiteY3" fmla="*/ 1589856 h 158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4675" h="1589856">
                <a:moveTo>
                  <a:pt x="0" y="8706"/>
                </a:moveTo>
                <a:cubicBezTo>
                  <a:pt x="631031" y="-8757"/>
                  <a:pt x="1262063" y="-26219"/>
                  <a:pt x="1781175" y="237306"/>
                </a:cubicBezTo>
                <a:cubicBezTo>
                  <a:pt x="2300287" y="500831"/>
                  <a:pt x="3114675" y="1589856"/>
                  <a:pt x="3114675" y="1589856"/>
                </a:cubicBezTo>
                <a:lnTo>
                  <a:pt x="3114675" y="1589856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5172075" y="986220"/>
            <a:ext cx="2819400" cy="1498013"/>
          </a:xfrm>
          <a:custGeom>
            <a:avLst/>
            <a:gdLst>
              <a:gd name="connsiteX0" fmla="*/ 3200400 w 3200400"/>
              <a:gd name="connsiteY0" fmla="*/ 1514475 h 1514475"/>
              <a:gd name="connsiteX1" fmla="*/ 1495425 w 3200400"/>
              <a:gd name="connsiteY1" fmla="*/ 266700 h 1514475"/>
              <a:gd name="connsiteX2" fmla="*/ 0 w 3200400"/>
              <a:gd name="connsiteY2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1514475">
                <a:moveTo>
                  <a:pt x="3200400" y="1514475"/>
                </a:moveTo>
                <a:cubicBezTo>
                  <a:pt x="2614612" y="1016793"/>
                  <a:pt x="2028825" y="519112"/>
                  <a:pt x="1495425" y="266700"/>
                </a:cubicBezTo>
                <a:cubicBezTo>
                  <a:pt x="962025" y="14288"/>
                  <a:pt x="481012" y="7144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5078362" y="1254634"/>
            <a:ext cx="2541638" cy="1201754"/>
          </a:xfrm>
          <a:custGeom>
            <a:avLst/>
            <a:gdLst>
              <a:gd name="connsiteX0" fmla="*/ 2867025 w 2867025"/>
              <a:gd name="connsiteY0" fmla="*/ 1333500 h 1333500"/>
              <a:gd name="connsiteX1" fmla="*/ 1247775 w 2867025"/>
              <a:gd name="connsiteY1" fmla="*/ 333375 h 1333500"/>
              <a:gd name="connsiteX2" fmla="*/ 0 w 2867025"/>
              <a:gd name="connsiteY2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7025" h="1333500">
                <a:moveTo>
                  <a:pt x="2867025" y="1333500"/>
                </a:moveTo>
                <a:cubicBezTo>
                  <a:pt x="2296318" y="944562"/>
                  <a:pt x="1725612" y="555625"/>
                  <a:pt x="1247775" y="333375"/>
                </a:cubicBezTo>
                <a:cubicBezTo>
                  <a:pt x="769937" y="111125"/>
                  <a:pt x="384968" y="55562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4772025" y="1949137"/>
            <a:ext cx="2495550" cy="532508"/>
          </a:xfrm>
          <a:custGeom>
            <a:avLst/>
            <a:gdLst>
              <a:gd name="connsiteX0" fmla="*/ 0 w 2495550"/>
              <a:gd name="connsiteY0" fmla="*/ 27683 h 532508"/>
              <a:gd name="connsiteX1" fmla="*/ 1162050 w 2495550"/>
              <a:gd name="connsiteY1" fmla="*/ 56258 h 532508"/>
              <a:gd name="connsiteX2" fmla="*/ 2495550 w 2495550"/>
              <a:gd name="connsiteY2" fmla="*/ 532508 h 53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0" h="532508">
                <a:moveTo>
                  <a:pt x="0" y="27683"/>
                </a:moveTo>
                <a:cubicBezTo>
                  <a:pt x="373062" y="-99"/>
                  <a:pt x="746125" y="-27880"/>
                  <a:pt x="1162050" y="56258"/>
                </a:cubicBezTo>
                <a:cubicBezTo>
                  <a:pt x="1577975" y="140396"/>
                  <a:pt x="2036762" y="336452"/>
                  <a:pt x="2495550" y="53250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5133975" y="2195895"/>
            <a:ext cx="1752600" cy="333375"/>
          </a:xfrm>
          <a:custGeom>
            <a:avLst/>
            <a:gdLst>
              <a:gd name="connsiteX0" fmla="*/ 0 w 1752600"/>
              <a:gd name="connsiteY0" fmla="*/ 0 h 333375"/>
              <a:gd name="connsiteX1" fmla="*/ 1752600 w 1752600"/>
              <a:gd name="connsiteY1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333375">
                <a:moveTo>
                  <a:pt x="0" y="0"/>
                </a:moveTo>
                <a:lnTo>
                  <a:pt x="1752600" y="333375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191125" y="2300671"/>
            <a:ext cx="1657349" cy="419100"/>
          </a:xfrm>
          <a:custGeom>
            <a:avLst/>
            <a:gdLst>
              <a:gd name="connsiteX0" fmla="*/ 1704975 w 1704975"/>
              <a:gd name="connsiteY0" fmla="*/ 247650 h 355425"/>
              <a:gd name="connsiteX1" fmla="*/ 857250 w 1704975"/>
              <a:gd name="connsiteY1" fmla="*/ 342900 h 355425"/>
              <a:gd name="connsiteX2" fmla="*/ 0 w 1704975"/>
              <a:gd name="connsiteY2" fmla="*/ 0 h 35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975" h="355425">
                <a:moveTo>
                  <a:pt x="1704975" y="247650"/>
                </a:moveTo>
                <a:cubicBezTo>
                  <a:pt x="1423194" y="315912"/>
                  <a:pt x="1141413" y="384175"/>
                  <a:pt x="857250" y="342900"/>
                </a:cubicBezTo>
                <a:cubicBezTo>
                  <a:pt x="573087" y="301625"/>
                  <a:pt x="286543" y="150812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5038725" y="2453070"/>
            <a:ext cx="1809750" cy="533400"/>
          </a:xfrm>
          <a:custGeom>
            <a:avLst/>
            <a:gdLst>
              <a:gd name="connsiteX0" fmla="*/ 1809750 w 1809750"/>
              <a:gd name="connsiteY0" fmla="*/ 238125 h 436619"/>
              <a:gd name="connsiteX1" fmla="*/ 1038225 w 1809750"/>
              <a:gd name="connsiteY1" fmla="*/ 428625 h 436619"/>
              <a:gd name="connsiteX2" fmla="*/ 0 w 1809750"/>
              <a:gd name="connsiteY2" fmla="*/ 0 h 43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436619">
                <a:moveTo>
                  <a:pt x="1809750" y="238125"/>
                </a:moveTo>
                <a:cubicBezTo>
                  <a:pt x="1574800" y="353218"/>
                  <a:pt x="1339850" y="468312"/>
                  <a:pt x="1038225" y="428625"/>
                </a:cubicBezTo>
                <a:cubicBezTo>
                  <a:pt x="736600" y="388938"/>
                  <a:pt x="368300" y="194469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5057775" y="3062670"/>
            <a:ext cx="1790699" cy="314325"/>
          </a:xfrm>
          <a:custGeom>
            <a:avLst/>
            <a:gdLst>
              <a:gd name="connsiteX0" fmla="*/ 1800225 w 1800225"/>
              <a:gd name="connsiteY0" fmla="*/ 0 h 209550"/>
              <a:gd name="connsiteX1" fmla="*/ 0 w 1800225"/>
              <a:gd name="connsiteY1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0225" h="209550">
                <a:moveTo>
                  <a:pt x="1800225" y="0"/>
                </a:moveTo>
                <a:lnTo>
                  <a:pt x="0" y="20955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5162550" y="3148395"/>
            <a:ext cx="1695450" cy="371475"/>
          </a:xfrm>
          <a:custGeom>
            <a:avLst/>
            <a:gdLst>
              <a:gd name="connsiteX0" fmla="*/ 1695450 w 1695450"/>
              <a:gd name="connsiteY0" fmla="*/ 0 h 371475"/>
              <a:gd name="connsiteX1" fmla="*/ 1000125 w 1695450"/>
              <a:gd name="connsiteY1" fmla="*/ 276225 h 371475"/>
              <a:gd name="connsiteX2" fmla="*/ 0 w 1695450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450" h="371475">
                <a:moveTo>
                  <a:pt x="1695450" y="0"/>
                </a:moveTo>
                <a:cubicBezTo>
                  <a:pt x="1489075" y="107156"/>
                  <a:pt x="1282700" y="214313"/>
                  <a:pt x="1000125" y="276225"/>
                </a:cubicBezTo>
                <a:cubicBezTo>
                  <a:pt x="717550" y="338137"/>
                  <a:pt x="358775" y="354806"/>
                  <a:pt x="0" y="3714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5162550" y="3338895"/>
            <a:ext cx="1714500" cy="409776"/>
          </a:xfrm>
          <a:custGeom>
            <a:avLst/>
            <a:gdLst>
              <a:gd name="connsiteX0" fmla="*/ 0 w 1714500"/>
              <a:gd name="connsiteY0" fmla="*/ 314325 h 409776"/>
              <a:gd name="connsiteX1" fmla="*/ 1085850 w 1714500"/>
              <a:gd name="connsiteY1" fmla="*/ 390525 h 409776"/>
              <a:gd name="connsiteX2" fmla="*/ 1714500 w 1714500"/>
              <a:gd name="connsiteY2" fmla="*/ 0 h 40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409776">
                <a:moveTo>
                  <a:pt x="0" y="314325"/>
                </a:moveTo>
                <a:cubicBezTo>
                  <a:pt x="400050" y="378618"/>
                  <a:pt x="800100" y="442912"/>
                  <a:pt x="1085850" y="390525"/>
                </a:cubicBezTo>
                <a:cubicBezTo>
                  <a:pt x="1371600" y="338138"/>
                  <a:pt x="1543050" y="169069"/>
                  <a:pt x="17145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5038725" y="3415095"/>
            <a:ext cx="2105025" cy="648421"/>
          </a:xfrm>
          <a:custGeom>
            <a:avLst/>
            <a:gdLst>
              <a:gd name="connsiteX0" fmla="*/ 0 w 2028825"/>
              <a:gd name="connsiteY0" fmla="*/ 333375 h 648421"/>
              <a:gd name="connsiteX1" fmla="*/ 1200150 w 2028825"/>
              <a:gd name="connsiteY1" fmla="*/ 638175 h 648421"/>
              <a:gd name="connsiteX2" fmla="*/ 2028825 w 2028825"/>
              <a:gd name="connsiteY2" fmla="*/ 0 h 64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8825" h="648421">
                <a:moveTo>
                  <a:pt x="0" y="333375"/>
                </a:moveTo>
                <a:cubicBezTo>
                  <a:pt x="431006" y="513556"/>
                  <a:pt x="862013" y="693737"/>
                  <a:pt x="1200150" y="638175"/>
                </a:cubicBezTo>
                <a:cubicBezTo>
                  <a:pt x="1538287" y="582613"/>
                  <a:pt x="1783556" y="291306"/>
                  <a:pt x="202882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4962525" y="3415095"/>
            <a:ext cx="2314575" cy="1064439"/>
          </a:xfrm>
          <a:custGeom>
            <a:avLst/>
            <a:gdLst>
              <a:gd name="connsiteX0" fmla="*/ 2314575 w 2314575"/>
              <a:gd name="connsiteY0" fmla="*/ 0 h 1064439"/>
              <a:gd name="connsiteX1" fmla="*/ 1390650 w 2314575"/>
              <a:gd name="connsiteY1" fmla="*/ 962025 h 1064439"/>
              <a:gd name="connsiteX2" fmla="*/ 0 w 2314575"/>
              <a:gd name="connsiteY2" fmla="*/ 990600 h 106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575" h="1064439">
                <a:moveTo>
                  <a:pt x="2314575" y="0"/>
                </a:moveTo>
                <a:cubicBezTo>
                  <a:pt x="2045493" y="398462"/>
                  <a:pt x="1776412" y="796925"/>
                  <a:pt x="1390650" y="962025"/>
                </a:cubicBezTo>
                <a:cubicBezTo>
                  <a:pt x="1004888" y="1127125"/>
                  <a:pt x="502444" y="1058862"/>
                  <a:pt x="0" y="990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5172075" y="3395309"/>
            <a:ext cx="2219325" cy="1551028"/>
          </a:xfrm>
          <a:custGeom>
            <a:avLst/>
            <a:gdLst>
              <a:gd name="connsiteX0" fmla="*/ 0 w 2447925"/>
              <a:gd name="connsiteY0" fmla="*/ 1304925 h 1531242"/>
              <a:gd name="connsiteX1" fmla="*/ 1514475 w 2447925"/>
              <a:gd name="connsiteY1" fmla="*/ 1428750 h 1531242"/>
              <a:gd name="connsiteX2" fmla="*/ 2447925 w 2447925"/>
              <a:gd name="connsiteY2" fmla="*/ 0 h 153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925" h="1531242">
                <a:moveTo>
                  <a:pt x="0" y="1304925"/>
                </a:moveTo>
                <a:cubicBezTo>
                  <a:pt x="553244" y="1475581"/>
                  <a:pt x="1106488" y="1646238"/>
                  <a:pt x="1514475" y="1428750"/>
                </a:cubicBezTo>
                <a:cubicBezTo>
                  <a:pt x="1922463" y="1211262"/>
                  <a:pt x="2185194" y="605631"/>
                  <a:pt x="244792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5143501" y="3395309"/>
            <a:ext cx="2476500" cy="1749571"/>
          </a:xfrm>
          <a:custGeom>
            <a:avLst/>
            <a:gdLst>
              <a:gd name="connsiteX0" fmla="*/ 0 w 2657475"/>
              <a:gd name="connsiteY0" fmla="*/ 1371600 h 1720260"/>
              <a:gd name="connsiteX1" fmla="*/ 1657350 w 2657475"/>
              <a:gd name="connsiteY1" fmla="*/ 1628775 h 1720260"/>
              <a:gd name="connsiteX2" fmla="*/ 2657475 w 2657475"/>
              <a:gd name="connsiteY2" fmla="*/ 0 h 172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7475" h="1720260">
                <a:moveTo>
                  <a:pt x="0" y="1371600"/>
                </a:moveTo>
                <a:cubicBezTo>
                  <a:pt x="607219" y="1614487"/>
                  <a:pt x="1214438" y="1857375"/>
                  <a:pt x="1657350" y="1628775"/>
                </a:cubicBezTo>
                <a:cubicBezTo>
                  <a:pt x="2100262" y="1400175"/>
                  <a:pt x="2378868" y="700087"/>
                  <a:pt x="265747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148904" y="651356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048125" y="190370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2.0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087763" y="3205822"/>
            <a:ext cx="99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3.0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064719" y="4284750"/>
            <a:ext cx="116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4.0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048125" y="5221542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5.0</a:t>
            </a:r>
            <a:endParaRPr lang="en-US" sz="1400" dirty="0"/>
          </a:p>
        </p:txBody>
      </p:sp>
      <p:sp>
        <p:nvSpPr>
          <p:cNvPr id="154" name="Freeform 153"/>
          <p:cNvSpPr/>
          <p:nvPr/>
        </p:nvSpPr>
        <p:spPr>
          <a:xfrm>
            <a:off x="5133975" y="3411840"/>
            <a:ext cx="2857500" cy="2317829"/>
          </a:xfrm>
          <a:custGeom>
            <a:avLst/>
            <a:gdLst>
              <a:gd name="connsiteX0" fmla="*/ 0 w 3114675"/>
              <a:gd name="connsiteY0" fmla="*/ 1943100 h 2046704"/>
              <a:gd name="connsiteX1" fmla="*/ 2047875 w 3114675"/>
              <a:gd name="connsiteY1" fmla="*/ 1828800 h 2046704"/>
              <a:gd name="connsiteX2" fmla="*/ 3114675 w 3114675"/>
              <a:gd name="connsiteY2" fmla="*/ 0 h 20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75" h="2046704">
                <a:moveTo>
                  <a:pt x="0" y="1943100"/>
                </a:moveTo>
                <a:cubicBezTo>
                  <a:pt x="764381" y="2047875"/>
                  <a:pt x="1528762" y="2152650"/>
                  <a:pt x="2047875" y="1828800"/>
                </a:cubicBezTo>
                <a:cubicBezTo>
                  <a:pt x="2566988" y="1504950"/>
                  <a:pt x="2840831" y="752475"/>
                  <a:pt x="3114675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5057775" y="3401708"/>
            <a:ext cx="3095625" cy="2612393"/>
          </a:xfrm>
          <a:custGeom>
            <a:avLst/>
            <a:gdLst>
              <a:gd name="connsiteX0" fmla="*/ 2962275 w 2962275"/>
              <a:gd name="connsiteY0" fmla="*/ 0 h 2288892"/>
              <a:gd name="connsiteX1" fmla="*/ 1914525 w 2962275"/>
              <a:gd name="connsiteY1" fmla="*/ 2066925 h 2288892"/>
              <a:gd name="connsiteX2" fmla="*/ 0 w 2962275"/>
              <a:gd name="connsiteY2" fmla="*/ 2133600 h 228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2288892">
                <a:moveTo>
                  <a:pt x="2962275" y="0"/>
                </a:moveTo>
                <a:cubicBezTo>
                  <a:pt x="2685256" y="855662"/>
                  <a:pt x="2408237" y="1711325"/>
                  <a:pt x="1914525" y="2066925"/>
                </a:cubicBezTo>
                <a:cubicBezTo>
                  <a:pt x="1420813" y="2422525"/>
                  <a:pt x="710406" y="2278062"/>
                  <a:pt x="0" y="2133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10011" y="1024330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ROOM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874063" y="2294417"/>
            <a:ext cx="154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887738" y="3572247"/>
            <a:ext cx="139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FACILITY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790950" y="4638560"/>
            <a:ext cx="1119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PAYMENT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 rot="20238487">
            <a:off x="417463" y="533243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 rot="19095813">
            <a:off x="-91537" y="821161"/>
            <a:ext cx="735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 rot="21225950">
            <a:off x="853911" y="423021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BOOKING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 rot="17391412">
            <a:off x="62063" y="1499278"/>
            <a:ext cx="735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18188027">
            <a:off x="381914" y="1886804"/>
            <a:ext cx="735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 rot="18698300">
            <a:off x="418084" y="1000342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660890">
            <a:off x="762456" y="1446752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 rot="20890755">
            <a:off x="886173" y="710736"/>
            <a:ext cx="1134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 rot="19858547">
            <a:off x="1126865" y="1112601"/>
            <a:ext cx="68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 rot="18410861">
            <a:off x="2710046" y="1527660"/>
            <a:ext cx="68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 rot="19666838">
            <a:off x="2285288" y="1917539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 rot="20176593">
            <a:off x="720050" y="2051212"/>
            <a:ext cx="148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 OR REJECT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19419222">
            <a:off x="1939157" y="1651130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rot="19560740">
            <a:off x="2217004" y="1222459"/>
            <a:ext cx="1134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rot="19952728">
            <a:off x="1119055" y="1501274"/>
            <a:ext cx="1526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 THE ROOM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20478383">
            <a:off x="1891884" y="2232909"/>
            <a:ext cx="1318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ORDER FOR FOOD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20513112">
            <a:off x="1795930" y="2448439"/>
            <a:ext cx="1671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 FOOD DETAILS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20475865">
            <a:off x="2105547" y="2777863"/>
            <a:ext cx="97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 FOOD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71700" y="3150808"/>
            <a:ext cx="588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FOOD 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 rot="19447774">
            <a:off x="2545571" y="2985138"/>
            <a:ext cx="71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DETAILS 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 rot="1293717">
            <a:off x="1878979" y="3397446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  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 rot="20084946">
            <a:off x="2397097" y="3246677"/>
            <a:ext cx="131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OTHER FACILITIES 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2729848">
            <a:off x="1743568" y="3579221"/>
            <a:ext cx="68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OTHER  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 rot="285795">
            <a:off x="2135525" y="3788752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FACILITIES 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 rot="19447774">
            <a:off x="2726754" y="3608563"/>
            <a:ext cx="71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DETAILS </a:t>
            </a:r>
            <a:endParaRPr lang="en-US" sz="1200" dirty="0"/>
          </a:p>
        </p:txBody>
      </p:sp>
      <p:sp>
        <p:nvSpPr>
          <p:cNvPr id="115" name="Freeform 114"/>
          <p:cNvSpPr/>
          <p:nvPr/>
        </p:nvSpPr>
        <p:spPr>
          <a:xfrm>
            <a:off x="1023565" y="3410445"/>
            <a:ext cx="2658617" cy="1200768"/>
          </a:xfrm>
          <a:custGeom>
            <a:avLst/>
            <a:gdLst>
              <a:gd name="connsiteX0" fmla="*/ 2124075 w 2124075"/>
              <a:gd name="connsiteY0" fmla="*/ 333375 h 1034193"/>
              <a:gd name="connsiteX1" fmla="*/ 1190625 w 2124075"/>
              <a:gd name="connsiteY1" fmla="*/ 1028700 h 1034193"/>
              <a:gd name="connsiteX2" fmla="*/ 0 w 2124075"/>
              <a:gd name="connsiteY2" fmla="*/ 0 h 103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075" h="1034193">
                <a:moveTo>
                  <a:pt x="2124075" y="333375"/>
                </a:moveTo>
                <a:cubicBezTo>
                  <a:pt x="1834356" y="708818"/>
                  <a:pt x="1544637" y="1084262"/>
                  <a:pt x="1190625" y="1028700"/>
                </a:cubicBezTo>
                <a:cubicBezTo>
                  <a:pt x="836613" y="973138"/>
                  <a:pt x="418306" y="486569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 rot="2832769">
            <a:off x="1467107" y="3708981"/>
            <a:ext cx="826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 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 rot="1831122">
            <a:off x="1998402" y="4091791"/>
            <a:ext cx="648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OTHER 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 rot="19628684">
            <a:off x="2495679" y="3995964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FACILITIES 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20014947">
            <a:off x="2557890" y="4302596"/>
            <a:ext cx="71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DETAILS 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 rot="2562587">
            <a:off x="1319203" y="3773448"/>
            <a:ext cx="648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OTHER 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 rot="2182875">
            <a:off x="1665039" y="4174988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FACILITIES 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 rot="1801679">
            <a:off x="1483189" y="4342574"/>
            <a:ext cx="7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 rot="3175531">
            <a:off x="845888" y="4176195"/>
            <a:ext cx="770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 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 rot="2193222">
            <a:off x="1263562" y="4607961"/>
            <a:ext cx="7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03331" y="5159058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RECEIPT 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231608" y="6014102"/>
            <a:ext cx="73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RECEIVE 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 rot="19189326">
            <a:off x="2744016" y="5811349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GOODS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 rot="19189326">
            <a:off x="2627391" y="6158009"/>
            <a:ext cx="94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GOODS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 rot="1037372">
            <a:off x="2144010" y="6321639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ORDERS 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 rot="19803094">
            <a:off x="2507141" y="5562596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RECEIPT 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 rot="19548208">
            <a:off x="2316378" y="5325210"/>
            <a:ext cx="7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endCxn id="11" idx="4"/>
          </p:cNvCxnSpPr>
          <p:nvPr/>
        </p:nvCxnSpPr>
        <p:spPr>
          <a:xfrm flipV="1">
            <a:off x="4246153" y="5043870"/>
            <a:ext cx="21047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0"/>
          </p:cNvCxnSpPr>
          <p:nvPr/>
        </p:nvCxnSpPr>
        <p:spPr>
          <a:xfrm>
            <a:off x="4246153" y="3949461"/>
            <a:ext cx="21047" cy="3324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156364" y="2675818"/>
            <a:ext cx="1193303" cy="1607128"/>
          </a:xfrm>
          <a:custGeom>
            <a:avLst/>
            <a:gdLst>
              <a:gd name="connsiteX0" fmla="*/ 0 w 1193303"/>
              <a:gd name="connsiteY0" fmla="*/ 0 h 1607128"/>
              <a:gd name="connsiteX1" fmla="*/ 1108363 w 1193303"/>
              <a:gd name="connsiteY1" fmla="*/ 609600 h 1607128"/>
              <a:gd name="connsiteX2" fmla="*/ 1025236 w 1193303"/>
              <a:gd name="connsiteY2" fmla="*/ 1233055 h 1607128"/>
              <a:gd name="connsiteX3" fmla="*/ 290945 w 1193303"/>
              <a:gd name="connsiteY3" fmla="*/ 1607128 h 16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303" h="1607128">
                <a:moveTo>
                  <a:pt x="0" y="0"/>
                </a:moveTo>
                <a:cubicBezTo>
                  <a:pt x="468745" y="202045"/>
                  <a:pt x="937490" y="404091"/>
                  <a:pt x="1108363" y="609600"/>
                </a:cubicBezTo>
                <a:cubicBezTo>
                  <a:pt x="1279236" y="815109"/>
                  <a:pt x="1161472" y="1066800"/>
                  <a:pt x="1025236" y="1233055"/>
                </a:cubicBezTo>
                <a:cubicBezTo>
                  <a:pt x="889000" y="1399310"/>
                  <a:pt x="589972" y="1503219"/>
                  <a:pt x="290945" y="160712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211782" y="1442764"/>
            <a:ext cx="1246548" cy="2868917"/>
          </a:xfrm>
          <a:custGeom>
            <a:avLst/>
            <a:gdLst>
              <a:gd name="connsiteX0" fmla="*/ 0 w 1246548"/>
              <a:gd name="connsiteY0" fmla="*/ 0 h 2868917"/>
              <a:gd name="connsiteX1" fmla="*/ 1094509 w 1246548"/>
              <a:gd name="connsiteY1" fmla="*/ 651163 h 2868917"/>
              <a:gd name="connsiteX2" fmla="*/ 1177636 w 1246548"/>
              <a:gd name="connsiteY2" fmla="*/ 2507672 h 2868917"/>
              <a:gd name="connsiteX3" fmla="*/ 526473 w 1246548"/>
              <a:gd name="connsiteY3" fmla="*/ 2867891 h 286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548" h="2868917">
                <a:moveTo>
                  <a:pt x="0" y="0"/>
                </a:moveTo>
                <a:cubicBezTo>
                  <a:pt x="449118" y="116609"/>
                  <a:pt x="898236" y="233218"/>
                  <a:pt x="1094509" y="651163"/>
                </a:cubicBezTo>
                <a:cubicBezTo>
                  <a:pt x="1290782" y="1069108"/>
                  <a:pt x="1272309" y="2138217"/>
                  <a:pt x="1177636" y="2507672"/>
                </a:cubicBezTo>
                <a:cubicBezTo>
                  <a:pt x="1082963" y="2877127"/>
                  <a:pt x="804718" y="2872509"/>
                  <a:pt x="526473" y="286789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 rot="1406532">
            <a:off x="5881734" y="1373303"/>
            <a:ext cx="113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 DETAILS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 rot="1406532">
            <a:off x="6077453" y="1152727"/>
            <a:ext cx="1526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 THE ROOM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 rot="2677440">
            <a:off x="7197887" y="820634"/>
            <a:ext cx="1224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  ROOM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 rot="2164758">
            <a:off x="6607518" y="945513"/>
            <a:ext cx="1224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  ROOM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 rot="2684175">
            <a:off x="7528685" y="1540050"/>
            <a:ext cx="71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DETAILS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 rot="3644339">
            <a:off x="7963924" y="1556529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BOOKING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 rot="647002">
            <a:off x="5433141" y="1729903"/>
            <a:ext cx="1236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ORDER OF FOOD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 rot="444184">
            <a:off x="5273689" y="2017418"/>
            <a:ext cx="735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 rot="723571">
            <a:off x="5832258" y="2169576"/>
            <a:ext cx="108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FOOD DETAILS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 rot="343234">
            <a:off x="5602289" y="2381244"/>
            <a:ext cx="97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 FOOD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 rot="20859991">
            <a:off x="6045312" y="2660213"/>
            <a:ext cx="71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DETAILS 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 rot="1291049">
            <a:off x="5545033" y="2613400"/>
            <a:ext cx="588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FOOD 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21114818">
            <a:off x="5360943" y="3446397"/>
            <a:ext cx="735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 rot="20315395">
            <a:off x="6168275" y="3652512"/>
            <a:ext cx="71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DETAILS 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 rot="772126">
            <a:off x="5461720" y="3751683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  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 rot="21114818">
            <a:off x="5329728" y="3174683"/>
            <a:ext cx="15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  FACILITIES 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 rot="21247331">
            <a:off x="5328392" y="2924170"/>
            <a:ext cx="138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FACILITIES DETAILS 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 rot="20118641">
            <a:off x="6009567" y="3351378"/>
            <a:ext cx="886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FACILITIES 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 rot="20332925">
            <a:off x="6237809" y="4814217"/>
            <a:ext cx="65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SALARY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 rot="19689056">
            <a:off x="6252113" y="3942991"/>
            <a:ext cx="65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SALARY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408738" y="4155359"/>
            <a:ext cx="806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 FOR  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 rot="20251930">
            <a:off x="6030147" y="4500061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RECEIPT 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 rot="19189326">
            <a:off x="6549895" y="515905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GOODS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 rot="21344815">
            <a:off x="5962033" y="5367333"/>
            <a:ext cx="73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RECEIVE 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 rot="262036">
            <a:off x="5755995" y="5774177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ORDERS 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 rot="19757587">
            <a:off x="6357168" y="5587196"/>
            <a:ext cx="94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GOODS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1978" y="1487472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 BOOKING</a:t>
            </a:r>
          </a:p>
          <a:p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5462" y="2757437"/>
            <a:ext cx="1204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FOOD      </a:t>
            </a:r>
            <a:r>
              <a:rPr lang="en-US" sz="1200" dirty="0" smtClean="0"/>
              <a:t>ORDER</a:t>
            </a:r>
          </a:p>
          <a:p>
            <a:r>
              <a:rPr lang="en-US" sz="1200" dirty="0" smtClean="0"/>
              <a:t>DETAILS 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24250" y="3993095"/>
            <a:ext cx="1347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FACILITIES DETAILS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81958" y="5033336"/>
            <a:ext cx="140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 DEATAILS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90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128</Words>
  <Application>Microsoft Office PowerPoint</Application>
  <PresentationFormat>On-screen Show (4:3)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MADDHESHIYA</dc:creator>
  <cp:lastModifiedBy>win7</cp:lastModifiedBy>
  <cp:revision>18</cp:revision>
  <dcterms:created xsi:type="dcterms:W3CDTF">2018-03-20T17:55:16Z</dcterms:created>
  <dcterms:modified xsi:type="dcterms:W3CDTF">2018-04-09T16:58:24Z</dcterms:modified>
</cp:coreProperties>
</file>