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2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FCE6-BCFF-4B62-BF30-5977415604EC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026B-DEAA-41CF-B709-A886B1C3F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81400" y="9144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INQUIRY</a:t>
            </a:r>
          </a:p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16735" y="11811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38100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BOOKING</a:t>
            </a:r>
          </a:p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32866" y="40767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098" y="2047885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2453" y="53340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RECEPTIONIST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86600" y="17526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86600" y="21336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54864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62800" y="58674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8764" y="9144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05785" y="379350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1752600"/>
            <a:ext cx="8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5486400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929148" y="745725"/>
            <a:ext cx="3141407" cy="1289552"/>
          </a:xfrm>
          <a:custGeom>
            <a:avLst/>
            <a:gdLst>
              <a:gd name="connsiteX0" fmla="*/ 0 w 3141407"/>
              <a:gd name="connsiteY0" fmla="*/ 1289552 h 1289552"/>
              <a:gd name="connsiteX1" fmla="*/ 1297858 w 3141407"/>
              <a:gd name="connsiteY1" fmla="*/ 80185 h 1289552"/>
              <a:gd name="connsiteX2" fmla="*/ 3141407 w 3141407"/>
              <a:gd name="connsiteY2" fmla="*/ 212920 h 128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1407" h="1289552">
                <a:moveTo>
                  <a:pt x="0" y="1289552"/>
                </a:moveTo>
                <a:cubicBezTo>
                  <a:pt x="387145" y="774588"/>
                  <a:pt x="774290" y="259624"/>
                  <a:pt x="1297858" y="80185"/>
                </a:cubicBezTo>
                <a:cubicBezTo>
                  <a:pt x="1821426" y="-99254"/>
                  <a:pt x="2481416" y="56833"/>
                  <a:pt x="3141407" y="21292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33832" y="1297858"/>
            <a:ext cx="2050026" cy="722671"/>
          </a:xfrm>
          <a:custGeom>
            <a:avLst/>
            <a:gdLst>
              <a:gd name="connsiteX0" fmla="*/ 2050026 w 2050026"/>
              <a:gd name="connsiteY0" fmla="*/ 0 h 722671"/>
              <a:gd name="connsiteX1" fmla="*/ 1209368 w 2050026"/>
              <a:gd name="connsiteY1" fmla="*/ 457200 h 722671"/>
              <a:gd name="connsiteX2" fmla="*/ 0 w 2050026"/>
              <a:gd name="connsiteY2" fmla="*/ 722671 h 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026" h="722671">
                <a:moveTo>
                  <a:pt x="2050026" y="0"/>
                </a:moveTo>
                <a:cubicBezTo>
                  <a:pt x="1800532" y="168377"/>
                  <a:pt x="1551039" y="336755"/>
                  <a:pt x="1209368" y="457200"/>
                </a:cubicBezTo>
                <a:cubicBezTo>
                  <a:pt x="867697" y="577645"/>
                  <a:pt x="433848" y="650158"/>
                  <a:pt x="0" y="722671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191432" y="759222"/>
            <a:ext cx="2625213" cy="995836"/>
          </a:xfrm>
          <a:custGeom>
            <a:avLst/>
            <a:gdLst>
              <a:gd name="connsiteX0" fmla="*/ 0 w 2625213"/>
              <a:gd name="connsiteY0" fmla="*/ 287913 h 995836"/>
              <a:gd name="connsiteX1" fmla="*/ 1563329 w 2625213"/>
              <a:gd name="connsiteY1" fmla="*/ 37191 h 995836"/>
              <a:gd name="connsiteX2" fmla="*/ 2625213 w 2625213"/>
              <a:gd name="connsiteY2" fmla="*/ 995836 h 99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995836">
                <a:moveTo>
                  <a:pt x="0" y="287913"/>
                </a:moveTo>
                <a:cubicBezTo>
                  <a:pt x="562897" y="103558"/>
                  <a:pt x="1125794" y="-80796"/>
                  <a:pt x="1563329" y="37191"/>
                </a:cubicBezTo>
                <a:cubicBezTo>
                  <a:pt x="2000864" y="155178"/>
                  <a:pt x="2313038" y="575507"/>
                  <a:pt x="2625213" y="995836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235677" y="1533832"/>
            <a:ext cx="2462981" cy="702464"/>
          </a:xfrm>
          <a:custGeom>
            <a:avLst/>
            <a:gdLst>
              <a:gd name="connsiteX0" fmla="*/ 2462981 w 2462981"/>
              <a:gd name="connsiteY0" fmla="*/ 619433 h 702464"/>
              <a:gd name="connsiteX1" fmla="*/ 884904 w 2462981"/>
              <a:gd name="connsiteY1" fmla="*/ 648929 h 702464"/>
              <a:gd name="connsiteX2" fmla="*/ 0 w 2462981"/>
              <a:gd name="connsiteY2" fmla="*/ 0 h 70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981" h="702464">
                <a:moveTo>
                  <a:pt x="2462981" y="619433"/>
                </a:moveTo>
                <a:cubicBezTo>
                  <a:pt x="1879191" y="685800"/>
                  <a:pt x="1295401" y="752168"/>
                  <a:pt x="884904" y="648929"/>
                </a:cubicBezTo>
                <a:cubicBezTo>
                  <a:pt x="474407" y="545690"/>
                  <a:pt x="237203" y="272845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902542" y="2492477"/>
            <a:ext cx="2418735" cy="1283110"/>
          </a:xfrm>
          <a:custGeom>
            <a:avLst/>
            <a:gdLst>
              <a:gd name="connsiteX0" fmla="*/ 0 w 2418735"/>
              <a:gd name="connsiteY0" fmla="*/ 0 h 1283110"/>
              <a:gd name="connsiteX1" fmla="*/ 1740310 w 2418735"/>
              <a:gd name="connsiteY1" fmla="*/ 486697 h 1283110"/>
              <a:gd name="connsiteX2" fmla="*/ 2418735 w 2418735"/>
              <a:gd name="connsiteY2" fmla="*/ 1283110 h 128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8735" h="1283110">
                <a:moveTo>
                  <a:pt x="0" y="0"/>
                </a:moveTo>
                <a:cubicBezTo>
                  <a:pt x="668594" y="136422"/>
                  <a:pt x="1337188" y="272845"/>
                  <a:pt x="1740310" y="486697"/>
                </a:cubicBezTo>
                <a:cubicBezTo>
                  <a:pt x="2143432" y="700549"/>
                  <a:pt x="2281083" y="991829"/>
                  <a:pt x="2418735" y="128311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106129" y="4114800"/>
            <a:ext cx="2507226" cy="1194619"/>
          </a:xfrm>
          <a:custGeom>
            <a:avLst/>
            <a:gdLst>
              <a:gd name="connsiteX0" fmla="*/ 2507226 w 2507226"/>
              <a:gd name="connsiteY0" fmla="*/ 0 h 1194619"/>
              <a:gd name="connsiteX1" fmla="*/ 811161 w 2507226"/>
              <a:gd name="connsiteY1" fmla="*/ 501445 h 1194619"/>
              <a:gd name="connsiteX2" fmla="*/ 0 w 2507226"/>
              <a:gd name="connsiteY2" fmla="*/ 1194619 h 119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7226" h="1194619">
                <a:moveTo>
                  <a:pt x="2507226" y="0"/>
                </a:moveTo>
                <a:cubicBezTo>
                  <a:pt x="1868129" y="151171"/>
                  <a:pt x="1229032" y="302342"/>
                  <a:pt x="811161" y="501445"/>
                </a:cubicBezTo>
                <a:cubicBezTo>
                  <a:pt x="393290" y="700548"/>
                  <a:pt x="196645" y="947583"/>
                  <a:pt x="0" y="1194619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445342" y="2964426"/>
            <a:ext cx="2492477" cy="943897"/>
          </a:xfrm>
          <a:custGeom>
            <a:avLst/>
            <a:gdLst>
              <a:gd name="connsiteX0" fmla="*/ 2492477 w 2492477"/>
              <a:gd name="connsiteY0" fmla="*/ 943897 h 943897"/>
              <a:gd name="connsiteX1" fmla="*/ 781664 w 2492477"/>
              <a:gd name="connsiteY1" fmla="*/ 516193 h 943897"/>
              <a:gd name="connsiteX2" fmla="*/ 0 w 2492477"/>
              <a:gd name="connsiteY2" fmla="*/ 0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943897">
                <a:moveTo>
                  <a:pt x="2492477" y="943897"/>
                </a:moveTo>
                <a:cubicBezTo>
                  <a:pt x="1844777" y="808703"/>
                  <a:pt x="1197077" y="673509"/>
                  <a:pt x="781664" y="516193"/>
                </a:cubicBezTo>
                <a:cubicBezTo>
                  <a:pt x="366251" y="358877"/>
                  <a:pt x="183125" y="179438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050026" y="4527755"/>
            <a:ext cx="1976284" cy="811161"/>
          </a:xfrm>
          <a:custGeom>
            <a:avLst/>
            <a:gdLst>
              <a:gd name="connsiteX0" fmla="*/ 0 w 1976284"/>
              <a:gd name="connsiteY0" fmla="*/ 811161 h 811161"/>
              <a:gd name="connsiteX1" fmla="*/ 1504335 w 1976284"/>
              <a:gd name="connsiteY1" fmla="*/ 457200 h 811161"/>
              <a:gd name="connsiteX2" fmla="*/ 1976284 w 1976284"/>
              <a:gd name="connsiteY2" fmla="*/ 0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284" h="811161">
                <a:moveTo>
                  <a:pt x="0" y="811161"/>
                </a:moveTo>
                <a:cubicBezTo>
                  <a:pt x="587477" y="701777"/>
                  <a:pt x="1174954" y="592393"/>
                  <a:pt x="1504335" y="457200"/>
                </a:cubicBezTo>
                <a:cubicBezTo>
                  <a:pt x="1833716" y="322007"/>
                  <a:pt x="1905000" y="161003"/>
                  <a:pt x="1976284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064774" y="4586748"/>
            <a:ext cx="2654710" cy="1401097"/>
          </a:xfrm>
          <a:custGeom>
            <a:avLst/>
            <a:gdLst>
              <a:gd name="connsiteX0" fmla="*/ 0 w 2654710"/>
              <a:gd name="connsiteY0" fmla="*/ 1401097 h 1401097"/>
              <a:gd name="connsiteX1" fmla="*/ 1946787 w 2654710"/>
              <a:gd name="connsiteY1" fmla="*/ 899652 h 1401097"/>
              <a:gd name="connsiteX2" fmla="*/ 2654710 w 2654710"/>
              <a:gd name="connsiteY2" fmla="*/ 0 h 140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710" h="1401097">
                <a:moveTo>
                  <a:pt x="0" y="1401097"/>
                </a:moveTo>
                <a:cubicBezTo>
                  <a:pt x="752167" y="1267132"/>
                  <a:pt x="1504335" y="1133168"/>
                  <a:pt x="1946787" y="899652"/>
                </a:cubicBezTo>
                <a:cubicBezTo>
                  <a:pt x="2389239" y="666136"/>
                  <a:pt x="2521974" y="333068"/>
                  <a:pt x="265471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383161" y="4218039"/>
            <a:ext cx="2300749" cy="1268361"/>
          </a:xfrm>
          <a:custGeom>
            <a:avLst/>
            <a:gdLst>
              <a:gd name="connsiteX0" fmla="*/ 0 w 2300749"/>
              <a:gd name="connsiteY0" fmla="*/ 0 h 1268361"/>
              <a:gd name="connsiteX1" fmla="*/ 2300749 w 2300749"/>
              <a:gd name="connsiteY1" fmla="*/ 1268361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0749" h="1268361">
                <a:moveTo>
                  <a:pt x="0" y="0"/>
                </a:moveTo>
                <a:lnTo>
                  <a:pt x="2300749" y="1268361"/>
                </a:ln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686588">
            <a:off x="788102" y="976925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room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21357216">
            <a:off x="1855651" y="483518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details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20393003">
            <a:off x="1961708" y="1391177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Room details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20920285">
            <a:off x="5211657" y="509400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room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871156">
            <a:off x="6493224" y="483519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details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935473">
            <a:off x="5569602" y="1765172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Room details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 rot="927383">
            <a:off x="2229243" y="2513090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room booking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 rot="1211569">
            <a:off x="1631762" y="3233556"/>
            <a:ext cx="231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customer details </a:t>
            </a: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>
            <a:off x="817418" y="2937164"/>
            <a:ext cx="2798618" cy="1066800"/>
          </a:xfrm>
          <a:custGeom>
            <a:avLst/>
            <a:gdLst>
              <a:gd name="connsiteX0" fmla="*/ 0 w 2798618"/>
              <a:gd name="connsiteY0" fmla="*/ 0 h 1066800"/>
              <a:gd name="connsiteX1" fmla="*/ 484909 w 2798618"/>
              <a:gd name="connsiteY1" fmla="*/ 872836 h 1066800"/>
              <a:gd name="connsiteX2" fmla="*/ 2798618 w 2798618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8" h="1066800">
                <a:moveTo>
                  <a:pt x="0" y="0"/>
                </a:moveTo>
                <a:cubicBezTo>
                  <a:pt x="9236" y="347518"/>
                  <a:pt x="18473" y="695036"/>
                  <a:pt x="484909" y="872836"/>
                </a:cubicBezTo>
                <a:cubicBezTo>
                  <a:pt x="951345" y="1050636"/>
                  <a:pt x="1874981" y="1058718"/>
                  <a:pt x="2798618" y="106680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960542">
            <a:off x="856841" y="3446461"/>
            <a:ext cx="158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Customer details</a:t>
            </a:r>
            <a:endParaRPr lang="en-US" sz="1600" dirty="0"/>
          </a:p>
        </p:txBody>
      </p:sp>
      <p:sp>
        <p:nvSpPr>
          <p:cNvPr id="9" name="Freeform 8"/>
          <p:cNvSpPr/>
          <p:nvPr/>
        </p:nvSpPr>
        <p:spPr>
          <a:xfrm>
            <a:off x="1898073" y="2840182"/>
            <a:ext cx="2105891" cy="1011382"/>
          </a:xfrm>
          <a:custGeom>
            <a:avLst/>
            <a:gdLst>
              <a:gd name="connsiteX0" fmla="*/ 2105891 w 2105891"/>
              <a:gd name="connsiteY0" fmla="*/ 1011382 h 1011382"/>
              <a:gd name="connsiteX1" fmla="*/ 1496291 w 2105891"/>
              <a:gd name="connsiteY1" fmla="*/ 484909 h 1011382"/>
              <a:gd name="connsiteX2" fmla="*/ 0 w 2105891"/>
              <a:gd name="connsiteY2" fmla="*/ 0 h 101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891" h="1011382">
                <a:moveTo>
                  <a:pt x="2105891" y="1011382"/>
                </a:moveTo>
                <a:cubicBezTo>
                  <a:pt x="1976582" y="832427"/>
                  <a:pt x="1847273" y="653473"/>
                  <a:pt x="1496291" y="484909"/>
                </a:cubicBezTo>
                <a:cubicBezTo>
                  <a:pt x="1145309" y="316345"/>
                  <a:pt x="572654" y="158172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927383">
            <a:off x="2233032" y="2844407"/>
            <a:ext cx="143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Confirm Room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 rot="19952799">
            <a:off x="741538" y="4328982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room booking 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1034713">
            <a:off x="2181599" y="4819781"/>
            <a:ext cx="143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Confirm Room 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 rot="20480805">
            <a:off x="2778695" y="5272839"/>
            <a:ext cx="1450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Booking details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51054">
            <a:off x="5923162" y="4522417"/>
            <a:ext cx="1469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Booking Details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25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29204" y="17526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INQUIRY</a:t>
            </a:r>
          </a:p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864539" y="20193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29204" y="3821077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FOOD PRODUCTION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64539" y="4087777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05398" y="17065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5398" y="3733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098" y="2047885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5720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WAITER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SERVENT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4200" y="27432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187863" y="5915891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87863" y="6224976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4993" y="5895260"/>
            <a:ext cx="12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INVENTARY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07228" y="6017342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07228" y="6398342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5828" y="6017342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48929" y="924868"/>
            <a:ext cx="4011561" cy="1110409"/>
          </a:xfrm>
          <a:custGeom>
            <a:avLst/>
            <a:gdLst>
              <a:gd name="connsiteX0" fmla="*/ 0 w 4011561"/>
              <a:gd name="connsiteY0" fmla="*/ 1110409 h 1110409"/>
              <a:gd name="connsiteX1" fmla="*/ 2227006 w 4011561"/>
              <a:gd name="connsiteY1" fmla="*/ 4280 h 1110409"/>
              <a:gd name="connsiteX2" fmla="*/ 4011561 w 4011561"/>
              <a:gd name="connsiteY2" fmla="*/ 800693 h 111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11561" h="1110409">
                <a:moveTo>
                  <a:pt x="0" y="1110409"/>
                </a:moveTo>
                <a:cubicBezTo>
                  <a:pt x="779206" y="583154"/>
                  <a:pt x="1558413" y="55899"/>
                  <a:pt x="2227006" y="4280"/>
                </a:cubicBezTo>
                <a:cubicBezTo>
                  <a:pt x="2895600" y="-47339"/>
                  <a:pt x="3453580" y="376677"/>
                  <a:pt x="4011561" y="800693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873045" y="1828800"/>
            <a:ext cx="2330245" cy="290742"/>
          </a:xfrm>
          <a:custGeom>
            <a:avLst/>
            <a:gdLst>
              <a:gd name="connsiteX0" fmla="*/ 2330245 w 2330245"/>
              <a:gd name="connsiteY0" fmla="*/ 0 h 290742"/>
              <a:gd name="connsiteX1" fmla="*/ 1017639 w 2330245"/>
              <a:gd name="connsiteY1" fmla="*/ 280219 h 290742"/>
              <a:gd name="connsiteX2" fmla="*/ 0 w 2330245"/>
              <a:gd name="connsiteY2" fmla="*/ 235974 h 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245" h="290742">
                <a:moveTo>
                  <a:pt x="2330245" y="0"/>
                </a:moveTo>
                <a:cubicBezTo>
                  <a:pt x="1868129" y="120445"/>
                  <a:pt x="1406013" y="240890"/>
                  <a:pt x="1017639" y="280219"/>
                </a:cubicBezTo>
                <a:cubicBezTo>
                  <a:pt x="629265" y="319548"/>
                  <a:pt x="0" y="235974"/>
                  <a:pt x="0" y="235974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887794" y="2772697"/>
            <a:ext cx="2536722" cy="1032387"/>
          </a:xfrm>
          <a:custGeom>
            <a:avLst/>
            <a:gdLst>
              <a:gd name="connsiteX0" fmla="*/ 0 w 2536722"/>
              <a:gd name="connsiteY0" fmla="*/ 0 h 1032387"/>
              <a:gd name="connsiteX1" fmla="*/ 1474838 w 2536722"/>
              <a:gd name="connsiteY1" fmla="*/ 309716 h 1032387"/>
              <a:gd name="connsiteX2" fmla="*/ 2536722 w 2536722"/>
              <a:gd name="connsiteY2" fmla="*/ 1032387 h 103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722" h="1032387">
                <a:moveTo>
                  <a:pt x="0" y="0"/>
                </a:moveTo>
                <a:cubicBezTo>
                  <a:pt x="526025" y="68826"/>
                  <a:pt x="1052051" y="137652"/>
                  <a:pt x="1474838" y="309716"/>
                </a:cubicBezTo>
                <a:cubicBezTo>
                  <a:pt x="1897625" y="481780"/>
                  <a:pt x="2217173" y="757083"/>
                  <a:pt x="2536722" y="1032387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44994" y="4601497"/>
            <a:ext cx="2389238" cy="491049"/>
          </a:xfrm>
          <a:custGeom>
            <a:avLst/>
            <a:gdLst>
              <a:gd name="connsiteX0" fmla="*/ 2389238 w 2389238"/>
              <a:gd name="connsiteY0" fmla="*/ 0 h 491049"/>
              <a:gd name="connsiteX1" fmla="*/ 1209367 w 2389238"/>
              <a:gd name="connsiteY1" fmla="*/ 471948 h 491049"/>
              <a:gd name="connsiteX2" fmla="*/ 0 w 2389238"/>
              <a:gd name="connsiteY2" fmla="*/ 353961 h 49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238" h="491049">
                <a:moveTo>
                  <a:pt x="2389238" y="0"/>
                </a:moveTo>
                <a:cubicBezTo>
                  <a:pt x="1998405" y="206477"/>
                  <a:pt x="1607573" y="412955"/>
                  <a:pt x="1209367" y="471948"/>
                </a:cubicBezTo>
                <a:cubicBezTo>
                  <a:pt x="811161" y="530941"/>
                  <a:pt x="405580" y="442451"/>
                  <a:pt x="0" y="353961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4" idx="4"/>
          </p:cNvCxnSpPr>
          <p:nvPr/>
        </p:nvCxnSpPr>
        <p:spPr>
          <a:xfrm>
            <a:off x="4743604" y="4583077"/>
            <a:ext cx="34873" cy="14250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544857" y="2934929"/>
            <a:ext cx="472782" cy="1622323"/>
          </a:xfrm>
          <a:custGeom>
            <a:avLst/>
            <a:gdLst>
              <a:gd name="connsiteX0" fmla="*/ 472782 w 472782"/>
              <a:gd name="connsiteY0" fmla="*/ 1622323 h 1622323"/>
              <a:gd name="connsiteX1" fmla="*/ 30330 w 472782"/>
              <a:gd name="connsiteY1" fmla="*/ 737419 h 1622323"/>
              <a:gd name="connsiteX2" fmla="*/ 74575 w 472782"/>
              <a:gd name="connsiteY2" fmla="*/ 0 h 162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782" h="1622323">
                <a:moveTo>
                  <a:pt x="472782" y="1622323"/>
                </a:moveTo>
                <a:cubicBezTo>
                  <a:pt x="284740" y="1315064"/>
                  <a:pt x="96698" y="1007806"/>
                  <a:pt x="30330" y="737419"/>
                </a:cubicBezTo>
                <a:cubicBezTo>
                  <a:pt x="-36038" y="467032"/>
                  <a:pt x="19268" y="233516"/>
                  <a:pt x="74575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356852" y="2934929"/>
            <a:ext cx="384185" cy="1637071"/>
          </a:xfrm>
          <a:custGeom>
            <a:avLst/>
            <a:gdLst>
              <a:gd name="connsiteX0" fmla="*/ 0 w 384185"/>
              <a:gd name="connsiteY0" fmla="*/ 0 h 1637071"/>
              <a:gd name="connsiteX1" fmla="*/ 368709 w 384185"/>
              <a:gd name="connsiteY1" fmla="*/ 722671 h 1637071"/>
              <a:gd name="connsiteX2" fmla="*/ 280219 w 384185"/>
              <a:gd name="connsiteY2" fmla="*/ 1637071 h 163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85" h="1637071">
                <a:moveTo>
                  <a:pt x="0" y="0"/>
                </a:moveTo>
                <a:cubicBezTo>
                  <a:pt x="161003" y="224913"/>
                  <a:pt x="322006" y="449826"/>
                  <a:pt x="368709" y="722671"/>
                </a:cubicBezTo>
                <a:cubicBezTo>
                  <a:pt x="415412" y="995516"/>
                  <a:pt x="347815" y="1316293"/>
                  <a:pt x="280219" y="1637071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162800" y="838200"/>
            <a:ext cx="132147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62800" y="1209102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881" y="81393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5088194" y="625025"/>
            <a:ext cx="2743200" cy="1144781"/>
          </a:xfrm>
          <a:custGeom>
            <a:avLst/>
            <a:gdLst>
              <a:gd name="connsiteX0" fmla="*/ 0 w 2743200"/>
              <a:gd name="connsiteY0" fmla="*/ 1144781 h 1144781"/>
              <a:gd name="connsiteX1" fmla="*/ 1209367 w 2743200"/>
              <a:gd name="connsiteY1" fmla="*/ 68149 h 1144781"/>
              <a:gd name="connsiteX2" fmla="*/ 2743200 w 2743200"/>
              <a:gd name="connsiteY2" fmla="*/ 200885 h 11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144781">
                <a:moveTo>
                  <a:pt x="0" y="1144781"/>
                </a:moveTo>
                <a:cubicBezTo>
                  <a:pt x="376083" y="685123"/>
                  <a:pt x="752167" y="225465"/>
                  <a:pt x="1209367" y="68149"/>
                </a:cubicBezTo>
                <a:cubicBezTo>
                  <a:pt x="1666567" y="-89167"/>
                  <a:pt x="2204883" y="55859"/>
                  <a:pt x="2743200" y="200885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501148" y="1194619"/>
            <a:ext cx="2330246" cy="707923"/>
          </a:xfrm>
          <a:custGeom>
            <a:avLst/>
            <a:gdLst>
              <a:gd name="connsiteX0" fmla="*/ 2330246 w 2330246"/>
              <a:gd name="connsiteY0" fmla="*/ 0 h 707923"/>
              <a:gd name="connsiteX1" fmla="*/ 1238865 w 2330246"/>
              <a:gd name="connsiteY1" fmla="*/ 457200 h 707923"/>
              <a:gd name="connsiteX2" fmla="*/ 0 w 2330246"/>
              <a:gd name="connsiteY2" fmla="*/ 707923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246" h="707923">
                <a:moveTo>
                  <a:pt x="2330246" y="0"/>
                </a:moveTo>
                <a:cubicBezTo>
                  <a:pt x="1978742" y="169606"/>
                  <a:pt x="1627239" y="339213"/>
                  <a:pt x="1238865" y="457200"/>
                </a:cubicBezTo>
                <a:cubicBezTo>
                  <a:pt x="850491" y="575187"/>
                  <a:pt x="425245" y="641555"/>
                  <a:pt x="0" y="707923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925961" y="2302200"/>
            <a:ext cx="2920181" cy="1532381"/>
          </a:xfrm>
          <a:custGeom>
            <a:avLst/>
            <a:gdLst>
              <a:gd name="connsiteX0" fmla="*/ 0 w 2920181"/>
              <a:gd name="connsiteY0" fmla="*/ 1532381 h 1532381"/>
              <a:gd name="connsiteX1" fmla="*/ 1696065 w 2920181"/>
              <a:gd name="connsiteY1" fmla="*/ 57542 h 1532381"/>
              <a:gd name="connsiteX2" fmla="*/ 2920181 w 2920181"/>
              <a:gd name="connsiteY2" fmla="*/ 441000 h 153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0181" h="1532381">
                <a:moveTo>
                  <a:pt x="0" y="1532381"/>
                </a:moveTo>
                <a:cubicBezTo>
                  <a:pt x="604684" y="885910"/>
                  <a:pt x="1209368" y="239439"/>
                  <a:pt x="1696065" y="57542"/>
                </a:cubicBezTo>
                <a:cubicBezTo>
                  <a:pt x="2182762" y="-124355"/>
                  <a:pt x="2551471" y="158322"/>
                  <a:pt x="2920181" y="44100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619135" y="3642852"/>
            <a:ext cx="2227007" cy="560438"/>
          </a:xfrm>
          <a:custGeom>
            <a:avLst/>
            <a:gdLst>
              <a:gd name="connsiteX0" fmla="*/ 2227007 w 2227007"/>
              <a:gd name="connsiteY0" fmla="*/ 0 h 560438"/>
              <a:gd name="connsiteX1" fmla="*/ 1002891 w 2227007"/>
              <a:gd name="connsiteY1" fmla="*/ 501445 h 560438"/>
              <a:gd name="connsiteX2" fmla="*/ 0 w 2227007"/>
              <a:gd name="connsiteY2" fmla="*/ 530942 h 56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7007" h="560438">
                <a:moveTo>
                  <a:pt x="2227007" y="0"/>
                </a:moveTo>
                <a:cubicBezTo>
                  <a:pt x="1800533" y="206477"/>
                  <a:pt x="1374059" y="412955"/>
                  <a:pt x="1002891" y="501445"/>
                </a:cubicBezTo>
                <a:cubicBezTo>
                  <a:pt x="631723" y="589935"/>
                  <a:pt x="315861" y="560438"/>
                  <a:pt x="0" y="530942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0" idx="2"/>
            <a:endCxn id="13" idx="0"/>
          </p:cNvCxnSpPr>
          <p:nvPr/>
        </p:nvCxnSpPr>
        <p:spPr>
          <a:xfrm>
            <a:off x="7810500" y="3637933"/>
            <a:ext cx="11536" cy="22573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212888">
            <a:off x="1301239" y="734726"/>
            <a:ext cx="1863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food details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21310939">
            <a:off x="2270529" y="173326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ood details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 rot="704605">
            <a:off x="2249981" y="2648837"/>
            <a:ext cx="177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food order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9186350">
            <a:off x="4790959" y="2688193"/>
            <a:ext cx="177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food order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 rot="21165721">
            <a:off x="5784376" y="3756861"/>
            <a:ext cx="1387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 Confirm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517912" y="4595739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production req.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7289805" y="4606099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production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422365" y="3610224"/>
            <a:ext cx="25061" cy="2305667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165721">
            <a:off x="2770996" y="4669147"/>
            <a:ext cx="1265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 Placed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rot="4124788">
            <a:off x="206584" y="3874965"/>
            <a:ext cx="141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 food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 rot="4903526">
            <a:off x="1668531" y="3486130"/>
            <a:ext cx="51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Tips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 rot="19181769">
            <a:off x="4953345" y="746043"/>
            <a:ext cx="1270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food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6102105" y="293014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details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 rot="20497271">
            <a:off x="5959668" y="128954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ood details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3983202" y="515305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Food Details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99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29204" y="17526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64539" y="20193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29204" y="38100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64539" y="40767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37458" y="17526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37458" y="378612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05183" y="4038600"/>
            <a:ext cx="876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FACILITES</a:t>
            </a:r>
          </a:p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73217" y="2003323"/>
            <a:ext cx="83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INQUIRY</a:t>
            </a:r>
          </a:p>
          <a:p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47244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WAITER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SERVENT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2526543"/>
            <a:ext cx="14478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BOY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5334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44032" y="27432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RECEPTIONIST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162800" y="54864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62800" y="58674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91400" y="5486400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87204" y="6167643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38599" y="6466358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6574" y="6139934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86000" y="32766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0" y="36576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3276600"/>
            <a:ext cx="8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4"/>
            <a:endCxn id="19" idx="0"/>
          </p:cNvCxnSpPr>
          <p:nvPr/>
        </p:nvCxnSpPr>
        <p:spPr>
          <a:xfrm flipH="1">
            <a:off x="4724400" y="4572000"/>
            <a:ext cx="19204" cy="15679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</p:cNvCxnSpPr>
          <p:nvPr/>
        </p:nvCxnSpPr>
        <p:spPr>
          <a:xfrm>
            <a:off x="5390182" y="4460408"/>
            <a:ext cx="2001218" cy="10259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206181" y="3039550"/>
            <a:ext cx="1740309" cy="824527"/>
          </a:xfrm>
          <a:custGeom>
            <a:avLst/>
            <a:gdLst>
              <a:gd name="connsiteX0" fmla="*/ 0 w 1740309"/>
              <a:gd name="connsiteY0" fmla="*/ 824527 h 824527"/>
              <a:gd name="connsiteX1" fmla="*/ 870154 w 1740309"/>
              <a:gd name="connsiteY1" fmla="*/ 87108 h 824527"/>
              <a:gd name="connsiteX2" fmla="*/ 1740309 w 1740309"/>
              <a:gd name="connsiteY2" fmla="*/ 42863 h 82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0309" h="824527">
                <a:moveTo>
                  <a:pt x="0" y="824527"/>
                </a:moveTo>
                <a:cubicBezTo>
                  <a:pt x="290051" y="520956"/>
                  <a:pt x="580103" y="217385"/>
                  <a:pt x="870154" y="87108"/>
                </a:cubicBezTo>
                <a:cubicBezTo>
                  <a:pt x="1160205" y="-43169"/>
                  <a:pt x="1450257" y="-153"/>
                  <a:pt x="1740309" y="42863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633884" y="3642852"/>
            <a:ext cx="1578077" cy="614365"/>
          </a:xfrm>
          <a:custGeom>
            <a:avLst/>
            <a:gdLst>
              <a:gd name="connsiteX0" fmla="*/ 1578077 w 1578077"/>
              <a:gd name="connsiteY0" fmla="*/ 0 h 614365"/>
              <a:gd name="connsiteX1" fmla="*/ 1106129 w 1578077"/>
              <a:gd name="connsiteY1" fmla="*/ 560438 h 614365"/>
              <a:gd name="connsiteX2" fmla="*/ 0 w 1578077"/>
              <a:gd name="connsiteY2" fmla="*/ 560438 h 61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8077" h="614365">
                <a:moveTo>
                  <a:pt x="1578077" y="0"/>
                </a:moveTo>
                <a:cubicBezTo>
                  <a:pt x="1473609" y="233516"/>
                  <a:pt x="1369142" y="467032"/>
                  <a:pt x="1106129" y="560438"/>
                </a:cubicBezTo>
                <a:cubicBezTo>
                  <a:pt x="843116" y="653844"/>
                  <a:pt x="421558" y="607141"/>
                  <a:pt x="0" y="560438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648632" y="2098654"/>
            <a:ext cx="1932039" cy="615049"/>
          </a:xfrm>
          <a:custGeom>
            <a:avLst/>
            <a:gdLst>
              <a:gd name="connsiteX0" fmla="*/ 0 w 1932039"/>
              <a:gd name="connsiteY0" fmla="*/ 25114 h 615049"/>
              <a:gd name="connsiteX1" fmla="*/ 1445342 w 1932039"/>
              <a:gd name="connsiteY1" fmla="*/ 69359 h 615049"/>
              <a:gd name="connsiteX2" fmla="*/ 1932039 w 1932039"/>
              <a:gd name="connsiteY2" fmla="*/ 615049 h 61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2039" h="615049">
                <a:moveTo>
                  <a:pt x="0" y="25114"/>
                </a:moveTo>
                <a:cubicBezTo>
                  <a:pt x="561668" y="-1925"/>
                  <a:pt x="1123336" y="-28964"/>
                  <a:pt x="1445342" y="69359"/>
                </a:cubicBezTo>
                <a:cubicBezTo>
                  <a:pt x="1767349" y="167682"/>
                  <a:pt x="1849694" y="391365"/>
                  <a:pt x="1932039" y="615049"/>
                </a:cubicBezTo>
              </a:path>
            </a:pathLst>
          </a:custGeom>
          <a:noFill/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324168" y="1564711"/>
            <a:ext cx="2728703" cy="1148992"/>
          </a:xfrm>
          <a:custGeom>
            <a:avLst/>
            <a:gdLst>
              <a:gd name="connsiteX0" fmla="*/ 2698955 w 2728703"/>
              <a:gd name="connsiteY0" fmla="*/ 1148992 h 1148992"/>
              <a:gd name="connsiteX1" fmla="*/ 2344993 w 2728703"/>
              <a:gd name="connsiteY1" fmla="*/ 57612 h 1148992"/>
              <a:gd name="connsiteX2" fmla="*/ 0 w 2728703"/>
              <a:gd name="connsiteY2" fmla="*/ 249341 h 114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8703" h="1148992">
                <a:moveTo>
                  <a:pt x="2698955" y="1148992"/>
                </a:moveTo>
                <a:cubicBezTo>
                  <a:pt x="2746887" y="678273"/>
                  <a:pt x="2794819" y="207554"/>
                  <a:pt x="2344993" y="57612"/>
                </a:cubicBezTo>
                <a:cubicBezTo>
                  <a:pt x="1895167" y="-92330"/>
                  <a:pt x="947583" y="78505"/>
                  <a:pt x="0" y="249341"/>
                </a:cubicBezTo>
              </a:path>
            </a:pathLst>
          </a:custGeom>
          <a:noFill/>
          <a:ln w="25400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875935" y="540397"/>
            <a:ext cx="2079523" cy="1185164"/>
          </a:xfrm>
          <a:custGeom>
            <a:avLst/>
            <a:gdLst>
              <a:gd name="connsiteX0" fmla="*/ 0 w 2079523"/>
              <a:gd name="connsiteY0" fmla="*/ 93784 h 1185164"/>
              <a:gd name="connsiteX1" fmla="*/ 1253613 w 2079523"/>
              <a:gd name="connsiteY1" fmla="*/ 108532 h 1185164"/>
              <a:gd name="connsiteX2" fmla="*/ 2079523 w 2079523"/>
              <a:gd name="connsiteY2" fmla="*/ 1185164 h 118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9523" h="1185164">
                <a:moveTo>
                  <a:pt x="0" y="93784"/>
                </a:moveTo>
                <a:cubicBezTo>
                  <a:pt x="453513" y="10209"/>
                  <a:pt x="907026" y="-73365"/>
                  <a:pt x="1253613" y="108532"/>
                </a:cubicBezTo>
                <a:cubicBezTo>
                  <a:pt x="1600200" y="290429"/>
                  <a:pt x="1839861" y="737796"/>
                  <a:pt x="2079523" y="1185164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861187" y="1032387"/>
            <a:ext cx="1460090" cy="766916"/>
          </a:xfrm>
          <a:custGeom>
            <a:avLst/>
            <a:gdLst>
              <a:gd name="connsiteX0" fmla="*/ 1460090 w 1460090"/>
              <a:gd name="connsiteY0" fmla="*/ 766916 h 766916"/>
              <a:gd name="connsiteX1" fmla="*/ 634181 w 1460090"/>
              <a:gd name="connsiteY1" fmla="*/ 457200 h 766916"/>
              <a:gd name="connsiteX2" fmla="*/ 0 w 1460090"/>
              <a:gd name="connsiteY2" fmla="*/ 0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090" h="766916">
                <a:moveTo>
                  <a:pt x="1460090" y="766916"/>
                </a:moveTo>
                <a:cubicBezTo>
                  <a:pt x="1168809" y="675967"/>
                  <a:pt x="877529" y="585019"/>
                  <a:pt x="634181" y="457200"/>
                </a:cubicBezTo>
                <a:cubicBezTo>
                  <a:pt x="390833" y="329381"/>
                  <a:pt x="195416" y="164690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85800" y="1428133"/>
            <a:ext cx="685800" cy="10984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133600" y="1415845"/>
            <a:ext cx="0" cy="33085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2787445" y="3657600"/>
            <a:ext cx="1622323" cy="885554"/>
          </a:xfrm>
          <a:custGeom>
            <a:avLst/>
            <a:gdLst>
              <a:gd name="connsiteX0" fmla="*/ 1622323 w 1622323"/>
              <a:gd name="connsiteY0" fmla="*/ 825909 h 826560"/>
              <a:gd name="connsiteX1" fmla="*/ 545690 w 1622323"/>
              <a:gd name="connsiteY1" fmla="*/ 693174 h 826560"/>
              <a:gd name="connsiteX2" fmla="*/ 0 w 1622323"/>
              <a:gd name="connsiteY2" fmla="*/ 0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323" h="826560">
                <a:moveTo>
                  <a:pt x="1622323" y="825909"/>
                </a:moveTo>
                <a:cubicBezTo>
                  <a:pt x="1219200" y="828367"/>
                  <a:pt x="816077" y="830825"/>
                  <a:pt x="545690" y="693174"/>
                </a:cubicBezTo>
                <a:cubicBezTo>
                  <a:pt x="275303" y="555523"/>
                  <a:pt x="137651" y="277761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607574" y="2697001"/>
            <a:ext cx="1637071" cy="562393"/>
          </a:xfrm>
          <a:custGeom>
            <a:avLst/>
            <a:gdLst>
              <a:gd name="connsiteX0" fmla="*/ 1637071 w 1637071"/>
              <a:gd name="connsiteY0" fmla="*/ 562393 h 562393"/>
              <a:gd name="connsiteX1" fmla="*/ 1253613 w 1637071"/>
              <a:gd name="connsiteY1" fmla="*/ 16702 h 562393"/>
              <a:gd name="connsiteX2" fmla="*/ 0 w 1637071"/>
              <a:gd name="connsiteY2" fmla="*/ 193683 h 56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071" h="562393">
                <a:moveTo>
                  <a:pt x="1637071" y="562393"/>
                </a:moveTo>
                <a:cubicBezTo>
                  <a:pt x="1581764" y="320273"/>
                  <a:pt x="1526458" y="78154"/>
                  <a:pt x="1253613" y="16702"/>
                </a:cubicBezTo>
                <a:cubicBezTo>
                  <a:pt x="980768" y="-44750"/>
                  <a:pt x="490384" y="74466"/>
                  <a:pt x="0" y="193683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61187" y="1415845"/>
            <a:ext cx="1512030" cy="2394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188324"/>
            <a:ext cx="840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2061918">
            <a:off x="3818335" y="699376"/>
            <a:ext cx="190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of </a:t>
            </a:r>
            <a:r>
              <a:rPr lang="en-US" sz="1600" dirty="0" smtClean="0"/>
              <a:t>facilities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 rot="21265473">
            <a:off x="5601763" y="1179860"/>
            <a:ext cx="3072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Req. for details of facilities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 rot="1543344">
            <a:off x="2902478" y="1198099"/>
            <a:ext cx="190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of </a:t>
            </a:r>
            <a:r>
              <a:rPr lang="en-US" sz="1600" dirty="0" smtClean="0"/>
              <a:t>facilities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755602" y="1780184"/>
            <a:ext cx="190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details of </a:t>
            </a:r>
            <a:r>
              <a:rPr lang="en-US" sz="1600" dirty="0" smtClean="0"/>
              <a:t>facilities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 rot="3383121">
            <a:off x="2998789" y="2456995"/>
            <a:ext cx="16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Req. for facilities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0933310">
            <a:off x="5603068" y="3729868"/>
            <a:ext cx="16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Confirm facilities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 rot="19722019">
            <a:off x="4958459" y="2900845"/>
            <a:ext cx="16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Req. for facilities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 rot="1616586">
            <a:off x="5716448" y="4651783"/>
            <a:ext cx="1507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Facilities Details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 rot="2267357">
            <a:off x="2890107" y="4017537"/>
            <a:ext cx="88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Confirm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3721433" y="5112949"/>
            <a:ext cx="168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Confirm facilities</a:t>
            </a:r>
            <a:endParaRPr lang="en-US" sz="1600" dirty="0"/>
          </a:p>
        </p:txBody>
      </p:sp>
      <p:sp>
        <p:nvSpPr>
          <p:cNvPr id="55" name="Freeform 54"/>
          <p:cNvSpPr/>
          <p:nvPr/>
        </p:nvSpPr>
        <p:spPr>
          <a:xfrm>
            <a:off x="1911927" y="5624945"/>
            <a:ext cx="2230582" cy="1104441"/>
          </a:xfrm>
          <a:custGeom>
            <a:avLst/>
            <a:gdLst>
              <a:gd name="connsiteX0" fmla="*/ 2230582 w 2230582"/>
              <a:gd name="connsiteY0" fmla="*/ 845128 h 1104441"/>
              <a:gd name="connsiteX1" fmla="*/ 1177637 w 2230582"/>
              <a:gd name="connsiteY1" fmla="*/ 1052946 h 1104441"/>
              <a:gd name="connsiteX2" fmla="*/ 0 w 2230582"/>
              <a:gd name="connsiteY2" fmla="*/ 0 h 11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0582" h="1104441">
                <a:moveTo>
                  <a:pt x="2230582" y="845128"/>
                </a:moveTo>
                <a:cubicBezTo>
                  <a:pt x="1889991" y="1019464"/>
                  <a:pt x="1549401" y="1193801"/>
                  <a:pt x="1177637" y="1052946"/>
                </a:cubicBezTo>
                <a:cubicBezTo>
                  <a:pt x="805873" y="912091"/>
                  <a:pt x="402936" y="456045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2617991">
            <a:off x="2201097" y="4253706"/>
            <a:ext cx="183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facilities for room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8114055">
            <a:off x="185096" y="1764795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Room</a:t>
            </a:r>
            <a:r>
              <a:rPr lang="en-US" dirty="0" smtClean="0"/>
              <a:t> </a:t>
            </a:r>
            <a:r>
              <a:rPr lang="en-US" sz="1600" dirty="0" smtClean="0"/>
              <a:t>facility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290893" y="3660884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Food</a:t>
            </a:r>
            <a:r>
              <a:rPr lang="en-US" dirty="0" smtClean="0"/>
              <a:t> </a:t>
            </a:r>
            <a:r>
              <a:rPr lang="en-US" sz="1600" dirty="0" smtClean="0"/>
              <a:t>facility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4485809" y="5093199"/>
            <a:ext cx="854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food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 rot="2242495">
            <a:off x="2193907" y="5993371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Food</a:t>
            </a:r>
            <a:r>
              <a:rPr lang="en-US" dirty="0" smtClean="0"/>
              <a:t> </a:t>
            </a:r>
            <a:r>
              <a:rPr lang="en-US" sz="1600" dirty="0" smtClean="0"/>
              <a:t>facility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00241">
            <a:off x="2139327" y="2359431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Room</a:t>
            </a:r>
            <a:r>
              <a:rPr lang="en-US" dirty="0" smtClean="0"/>
              <a:t> </a:t>
            </a:r>
            <a:r>
              <a:rPr lang="en-US" sz="1600" dirty="0" smtClean="0"/>
              <a:t>facility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57600" y="613909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692935" y="880609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657600" y="294388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92935" y="321058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57600" y="54864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692935" y="57531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3794" y="533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1277" y="28916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3794" y="5419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880609"/>
            <a:ext cx="120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CALCULATION</a:t>
            </a:r>
          </a:p>
          <a:p>
            <a:pPr algn="ctr"/>
            <a:r>
              <a:rPr lang="en-US" sz="1400" dirty="0" smtClean="0"/>
              <a:t>PAYROL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42" y="3210580"/>
            <a:ext cx="889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PAYMENT</a:t>
            </a:r>
          </a:p>
          <a:p>
            <a:pPr algn="ctr"/>
            <a:r>
              <a:rPr lang="en-US" sz="1400" dirty="0" smtClean="0"/>
              <a:t>PAYROL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5864423"/>
            <a:ext cx="790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RECORD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19867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42672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2800" y="2915267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09368" y="679312"/>
            <a:ext cx="2595716" cy="952843"/>
          </a:xfrm>
          <a:custGeom>
            <a:avLst/>
            <a:gdLst>
              <a:gd name="connsiteX0" fmla="*/ 0 w 2595716"/>
              <a:gd name="connsiteY0" fmla="*/ 952843 h 952843"/>
              <a:gd name="connsiteX1" fmla="*/ 1194619 w 2595716"/>
              <a:gd name="connsiteY1" fmla="*/ 67940 h 952843"/>
              <a:gd name="connsiteX2" fmla="*/ 2595716 w 2595716"/>
              <a:gd name="connsiteY2" fmla="*/ 126933 h 95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716" h="952843">
                <a:moveTo>
                  <a:pt x="0" y="952843"/>
                </a:moveTo>
                <a:cubicBezTo>
                  <a:pt x="381000" y="579217"/>
                  <a:pt x="762000" y="205592"/>
                  <a:pt x="1194619" y="67940"/>
                </a:cubicBezTo>
                <a:cubicBezTo>
                  <a:pt x="1627238" y="-69712"/>
                  <a:pt x="2111477" y="28610"/>
                  <a:pt x="2595716" y="126933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486400" y="793121"/>
            <a:ext cx="2684206" cy="2122144"/>
          </a:xfrm>
          <a:custGeom>
            <a:avLst/>
            <a:gdLst>
              <a:gd name="connsiteX0" fmla="*/ 2684206 w 2684206"/>
              <a:gd name="connsiteY0" fmla="*/ 2122144 h 2122144"/>
              <a:gd name="connsiteX1" fmla="*/ 1976284 w 2684206"/>
              <a:gd name="connsiteY1" fmla="*/ 204853 h 2122144"/>
              <a:gd name="connsiteX2" fmla="*/ 0 w 2684206"/>
              <a:gd name="connsiteY2" fmla="*/ 145860 h 21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2122144">
                <a:moveTo>
                  <a:pt x="2684206" y="2122144"/>
                </a:moveTo>
                <a:cubicBezTo>
                  <a:pt x="2553929" y="1328189"/>
                  <a:pt x="2423652" y="534234"/>
                  <a:pt x="1976284" y="204853"/>
                </a:cubicBezTo>
                <a:cubicBezTo>
                  <a:pt x="1528916" y="-124528"/>
                  <a:pt x="764458" y="10666"/>
                  <a:pt x="0" y="14586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38516" y="2074606"/>
            <a:ext cx="2389239" cy="870155"/>
          </a:xfrm>
          <a:custGeom>
            <a:avLst/>
            <a:gdLst>
              <a:gd name="connsiteX0" fmla="*/ 0 w 2389239"/>
              <a:gd name="connsiteY0" fmla="*/ 0 h 870155"/>
              <a:gd name="connsiteX1" fmla="*/ 1696065 w 2389239"/>
              <a:gd name="connsiteY1" fmla="*/ 191729 h 870155"/>
              <a:gd name="connsiteX2" fmla="*/ 2389239 w 2389239"/>
              <a:gd name="connsiteY2" fmla="*/ 870155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239" h="870155">
                <a:moveTo>
                  <a:pt x="0" y="0"/>
                </a:moveTo>
                <a:cubicBezTo>
                  <a:pt x="648929" y="23351"/>
                  <a:pt x="1297859" y="46703"/>
                  <a:pt x="1696065" y="191729"/>
                </a:cubicBezTo>
                <a:cubicBezTo>
                  <a:pt x="2094271" y="336755"/>
                  <a:pt x="2241755" y="603455"/>
                  <a:pt x="2389239" y="870155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194619" y="1366684"/>
            <a:ext cx="3288891" cy="2934929"/>
          </a:xfrm>
          <a:custGeom>
            <a:avLst/>
            <a:gdLst>
              <a:gd name="connsiteX0" fmla="*/ 0 w 3288891"/>
              <a:gd name="connsiteY0" fmla="*/ 2934929 h 2934929"/>
              <a:gd name="connsiteX1" fmla="*/ 2639962 w 3288891"/>
              <a:gd name="connsiteY1" fmla="*/ 1061884 h 2934929"/>
              <a:gd name="connsiteX2" fmla="*/ 3288891 w 3288891"/>
              <a:gd name="connsiteY2" fmla="*/ 0 h 293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91" h="2934929">
                <a:moveTo>
                  <a:pt x="0" y="2934929"/>
                </a:moveTo>
                <a:cubicBezTo>
                  <a:pt x="1045907" y="2242984"/>
                  <a:pt x="2091814" y="1551039"/>
                  <a:pt x="2639962" y="1061884"/>
                </a:cubicBezTo>
                <a:cubicBezTo>
                  <a:pt x="3188110" y="572729"/>
                  <a:pt x="3238500" y="286364"/>
                  <a:pt x="3288891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135626" y="5186516"/>
            <a:ext cx="2536722" cy="802585"/>
          </a:xfrm>
          <a:custGeom>
            <a:avLst/>
            <a:gdLst>
              <a:gd name="connsiteX0" fmla="*/ 2536722 w 2536722"/>
              <a:gd name="connsiteY0" fmla="*/ 752168 h 802585"/>
              <a:gd name="connsiteX1" fmla="*/ 545690 w 2536722"/>
              <a:gd name="connsiteY1" fmla="*/ 722671 h 802585"/>
              <a:gd name="connsiteX2" fmla="*/ 0 w 2536722"/>
              <a:gd name="connsiteY2" fmla="*/ 0 h 80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722" h="802585">
                <a:moveTo>
                  <a:pt x="2536722" y="752168"/>
                </a:moveTo>
                <a:cubicBezTo>
                  <a:pt x="1752599" y="800100"/>
                  <a:pt x="968477" y="848032"/>
                  <a:pt x="545690" y="722671"/>
                </a:cubicBezTo>
                <a:cubicBezTo>
                  <a:pt x="122903" y="597310"/>
                  <a:pt x="61451" y="298655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138516" y="3696929"/>
            <a:ext cx="2403987" cy="1127032"/>
          </a:xfrm>
          <a:custGeom>
            <a:avLst/>
            <a:gdLst>
              <a:gd name="connsiteX0" fmla="*/ 2403987 w 2403987"/>
              <a:gd name="connsiteY0" fmla="*/ 0 h 1127032"/>
              <a:gd name="connsiteX1" fmla="*/ 1415845 w 2403987"/>
              <a:gd name="connsiteY1" fmla="*/ 1032387 h 1127032"/>
              <a:gd name="connsiteX2" fmla="*/ 0 w 2403987"/>
              <a:gd name="connsiteY2" fmla="*/ 1017639 h 1127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3987" h="1127032">
                <a:moveTo>
                  <a:pt x="2403987" y="0"/>
                </a:moveTo>
                <a:cubicBezTo>
                  <a:pt x="2110248" y="431390"/>
                  <a:pt x="1816509" y="862781"/>
                  <a:pt x="1415845" y="1032387"/>
                </a:cubicBezTo>
                <a:cubicBezTo>
                  <a:pt x="1015181" y="1201993"/>
                  <a:pt x="507590" y="1109816"/>
                  <a:pt x="0" y="1017639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4" idx="6"/>
            <a:endCxn id="16" idx="1"/>
          </p:cNvCxnSpPr>
          <p:nvPr/>
        </p:nvCxnSpPr>
        <p:spPr>
          <a:xfrm>
            <a:off x="5486400" y="3324880"/>
            <a:ext cx="1676400" cy="377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456903" y="3800168"/>
            <a:ext cx="2861921" cy="2050026"/>
          </a:xfrm>
          <a:custGeom>
            <a:avLst/>
            <a:gdLst>
              <a:gd name="connsiteX0" fmla="*/ 0 w 2861921"/>
              <a:gd name="connsiteY0" fmla="*/ 2050026 h 2050026"/>
              <a:gd name="connsiteX1" fmla="*/ 2492478 w 2861921"/>
              <a:gd name="connsiteY1" fmla="*/ 1489587 h 2050026"/>
              <a:gd name="connsiteX2" fmla="*/ 2802194 w 2861921"/>
              <a:gd name="connsiteY2" fmla="*/ 0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1921" h="2050026">
                <a:moveTo>
                  <a:pt x="0" y="2050026"/>
                </a:moveTo>
                <a:cubicBezTo>
                  <a:pt x="1012723" y="1940642"/>
                  <a:pt x="2025446" y="1831258"/>
                  <a:pt x="2492478" y="1489587"/>
                </a:cubicBezTo>
                <a:cubicBezTo>
                  <a:pt x="2959510" y="1147916"/>
                  <a:pt x="2880852" y="573958"/>
                  <a:pt x="2802194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189683" y="2517058"/>
            <a:ext cx="3397065" cy="2949677"/>
          </a:xfrm>
          <a:custGeom>
            <a:avLst/>
            <a:gdLst>
              <a:gd name="connsiteX0" fmla="*/ 3397065 w 3397065"/>
              <a:gd name="connsiteY0" fmla="*/ 2949677 h 2949677"/>
              <a:gd name="connsiteX1" fmla="*/ 462136 w 3397065"/>
              <a:gd name="connsiteY1" fmla="*/ 840658 h 2949677"/>
              <a:gd name="connsiteX2" fmla="*/ 49182 w 3397065"/>
              <a:gd name="connsiteY2" fmla="*/ 0 h 294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065" h="2949677">
                <a:moveTo>
                  <a:pt x="3397065" y="2949677"/>
                </a:moveTo>
                <a:cubicBezTo>
                  <a:pt x="2208590" y="2140974"/>
                  <a:pt x="1020116" y="1332271"/>
                  <a:pt x="462136" y="840658"/>
                </a:cubicBezTo>
                <a:cubicBezTo>
                  <a:pt x="-95844" y="349045"/>
                  <a:pt x="-23331" y="174522"/>
                  <a:pt x="49182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150921">
            <a:off x="905282" y="786991"/>
            <a:ext cx="1470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receipt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212903" y="328051"/>
            <a:ext cx="132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and</a:t>
            </a:r>
            <a:r>
              <a:rPr lang="en-US" dirty="0"/>
              <a:t> </a:t>
            </a:r>
            <a:r>
              <a:rPr lang="en-US" sz="1600" dirty="0"/>
              <a:t>payment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1431683">
            <a:off x="5840443" y="453729"/>
            <a:ext cx="1375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salary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865478" y="2990628"/>
            <a:ext cx="687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Salary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19596275">
            <a:off x="1880388" y="2897403"/>
            <a:ext cx="162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payment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 rot="323282">
            <a:off x="2612216" y="1776300"/>
            <a:ext cx="91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Payment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 rot="19113672">
            <a:off x="3440384" y="4048081"/>
            <a:ext cx="91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Payment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82512" y="5598085"/>
            <a:ext cx="158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Payment Receipt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 rot="20905342">
            <a:off x="6166813" y="5287572"/>
            <a:ext cx="129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Salary Details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 rot="2361873">
            <a:off x="2150800" y="3961655"/>
            <a:ext cx="158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Payment Receipt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47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81400" y="1676400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PRODUCT</a:t>
            </a:r>
          </a:p>
          <a:p>
            <a:pPr algn="ctr"/>
            <a:r>
              <a:rPr lang="en-US" sz="1400" dirty="0" smtClean="0"/>
              <a:t>INVNTORY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16735" y="1943100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3750296"/>
            <a:ext cx="18288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PRODUCT</a:t>
            </a:r>
          </a:p>
          <a:p>
            <a:pPr algn="ctr"/>
            <a:r>
              <a:rPr lang="en-US" sz="1400" dirty="0" smtClean="0"/>
              <a:t>PRODUCE</a:t>
            </a: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40535" y="4016996"/>
            <a:ext cx="175813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48764" y="16764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13454" y="37338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819400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0" y="4210667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MANEGER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657600" y="60198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7600" y="64008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6019800"/>
            <a:ext cx="108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2800" y="172067"/>
            <a:ext cx="1752600" cy="89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CHEF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239000" y="22860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39000" y="266700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2286000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INVENTARY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061883" y="1676400"/>
            <a:ext cx="2824317" cy="1155290"/>
          </a:xfrm>
          <a:custGeom>
            <a:avLst/>
            <a:gdLst>
              <a:gd name="connsiteX0" fmla="*/ 0 w 2787445"/>
              <a:gd name="connsiteY0" fmla="*/ 1268021 h 1268021"/>
              <a:gd name="connsiteX1" fmla="*/ 501445 w 2787445"/>
              <a:gd name="connsiteY1" fmla="*/ 102899 h 1268021"/>
              <a:gd name="connsiteX2" fmla="*/ 2787445 w 2787445"/>
              <a:gd name="connsiteY2" fmla="*/ 132396 h 126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1268021">
                <a:moveTo>
                  <a:pt x="0" y="1268021"/>
                </a:moveTo>
                <a:cubicBezTo>
                  <a:pt x="18435" y="780095"/>
                  <a:pt x="36871" y="292170"/>
                  <a:pt x="501445" y="102899"/>
                </a:cubicBezTo>
                <a:cubicBezTo>
                  <a:pt x="966019" y="-86372"/>
                  <a:pt x="1876732" y="23012"/>
                  <a:pt x="2787445" y="132396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467600" y="1066800"/>
            <a:ext cx="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58200" y="1066800"/>
            <a:ext cx="0" cy="1219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</p:cNvCxnSpPr>
          <p:nvPr/>
        </p:nvCxnSpPr>
        <p:spPr>
          <a:xfrm flipV="1">
            <a:off x="4419600" y="2438400"/>
            <a:ext cx="0" cy="1295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976284" y="3115225"/>
            <a:ext cx="2212258" cy="645614"/>
          </a:xfrm>
          <a:custGeom>
            <a:avLst/>
            <a:gdLst>
              <a:gd name="connsiteX0" fmla="*/ 2212258 w 2212258"/>
              <a:gd name="connsiteY0" fmla="*/ 645614 h 645614"/>
              <a:gd name="connsiteX1" fmla="*/ 1563329 w 2212258"/>
              <a:gd name="connsiteY1" fmla="*/ 26181 h 645614"/>
              <a:gd name="connsiteX2" fmla="*/ 0 w 2212258"/>
              <a:gd name="connsiteY2" fmla="*/ 173665 h 64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2258" h="645614">
                <a:moveTo>
                  <a:pt x="2212258" y="645614"/>
                </a:moveTo>
                <a:cubicBezTo>
                  <a:pt x="2072148" y="375226"/>
                  <a:pt x="1932039" y="104839"/>
                  <a:pt x="1563329" y="26181"/>
                </a:cubicBezTo>
                <a:cubicBezTo>
                  <a:pt x="1194619" y="-52477"/>
                  <a:pt x="597309" y="60594"/>
                  <a:pt x="0" y="173665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34181" y="3701845"/>
            <a:ext cx="3229896" cy="2713703"/>
          </a:xfrm>
          <a:custGeom>
            <a:avLst/>
            <a:gdLst>
              <a:gd name="connsiteX0" fmla="*/ 3229896 w 3229896"/>
              <a:gd name="connsiteY0" fmla="*/ 2713703 h 2713703"/>
              <a:gd name="connsiteX1" fmla="*/ 1032387 w 3229896"/>
              <a:gd name="connsiteY1" fmla="*/ 1637071 h 2713703"/>
              <a:gd name="connsiteX2" fmla="*/ 0 w 3229896"/>
              <a:gd name="connsiteY2" fmla="*/ 0 h 271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9896" h="2713703">
                <a:moveTo>
                  <a:pt x="3229896" y="2713703"/>
                </a:moveTo>
                <a:cubicBezTo>
                  <a:pt x="2400299" y="2401529"/>
                  <a:pt x="1570703" y="2089355"/>
                  <a:pt x="1032387" y="1637071"/>
                </a:cubicBezTo>
                <a:cubicBezTo>
                  <a:pt x="494071" y="1184787"/>
                  <a:pt x="247035" y="592393"/>
                  <a:pt x="0" y="0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224116" y="3716594"/>
            <a:ext cx="2816942" cy="2271251"/>
          </a:xfrm>
          <a:custGeom>
            <a:avLst/>
            <a:gdLst>
              <a:gd name="connsiteX0" fmla="*/ 0 w 2816942"/>
              <a:gd name="connsiteY0" fmla="*/ 0 h 2271251"/>
              <a:gd name="connsiteX1" fmla="*/ 1489587 w 2816942"/>
              <a:gd name="connsiteY1" fmla="*/ 1002890 h 2271251"/>
              <a:gd name="connsiteX2" fmla="*/ 2816942 w 2816942"/>
              <a:gd name="connsiteY2" fmla="*/ 2271251 h 22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942" h="2271251">
                <a:moveTo>
                  <a:pt x="0" y="0"/>
                </a:moveTo>
                <a:cubicBezTo>
                  <a:pt x="510048" y="312174"/>
                  <a:pt x="1020097" y="624348"/>
                  <a:pt x="1489587" y="1002890"/>
                </a:cubicBezTo>
                <a:cubicBezTo>
                  <a:pt x="1959077" y="1381432"/>
                  <a:pt x="2388009" y="1826341"/>
                  <a:pt x="2816942" y="2271251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5" idx="1"/>
            <a:endCxn id="10" idx="6"/>
          </p:cNvCxnSpPr>
          <p:nvPr/>
        </p:nvCxnSpPr>
        <p:spPr>
          <a:xfrm flipH="1" flipV="1">
            <a:off x="5334000" y="4131296"/>
            <a:ext cx="1676400" cy="5267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15" idx="0"/>
          </p:cNvCxnSpPr>
          <p:nvPr/>
        </p:nvCxnSpPr>
        <p:spPr>
          <a:xfrm flipH="1">
            <a:off x="7886700" y="2655332"/>
            <a:ext cx="51139" cy="1555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4925961" y="2403987"/>
            <a:ext cx="2698955" cy="874220"/>
          </a:xfrm>
          <a:custGeom>
            <a:avLst/>
            <a:gdLst>
              <a:gd name="connsiteX0" fmla="*/ 0 w 2698955"/>
              <a:gd name="connsiteY0" fmla="*/ 0 h 874220"/>
              <a:gd name="connsiteX1" fmla="*/ 1415845 w 2698955"/>
              <a:gd name="connsiteY1" fmla="*/ 870155 h 874220"/>
              <a:gd name="connsiteX2" fmla="*/ 2698955 w 2698955"/>
              <a:gd name="connsiteY2" fmla="*/ 265471 h 8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955" h="874220">
                <a:moveTo>
                  <a:pt x="0" y="0"/>
                </a:moveTo>
                <a:cubicBezTo>
                  <a:pt x="483009" y="412955"/>
                  <a:pt x="966019" y="825910"/>
                  <a:pt x="1415845" y="870155"/>
                </a:cubicBezTo>
                <a:cubicBezTo>
                  <a:pt x="1865671" y="914400"/>
                  <a:pt x="2282313" y="589935"/>
                  <a:pt x="2698955" y="265471"/>
                </a:cubicBezTo>
              </a:path>
            </a:pathLst>
          </a:custGeom>
          <a:noFill/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317475">
            <a:off x="2121084" y="4488756"/>
            <a:ext cx="162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payment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 rot="2638287">
            <a:off x="1280182" y="4927711"/>
            <a:ext cx="91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Payment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1006577">
            <a:off x="5554199" y="4080686"/>
            <a:ext cx="138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goods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21181364">
            <a:off x="2203617" y="2775719"/>
            <a:ext cx="138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goods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7437656" y="3257888"/>
            <a:ext cx="138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goods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7466721" y="3273160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order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3944127" y="2945408"/>
            <a:ext cx="1271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Product Data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7941520" y="1521413"/>
            <a:ext cx="1371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 goods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752943" y="2756077"/>
            <a:ext cx="1371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 goods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6915062" y="1504910"/>
            <a:ext cx="138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Req. for goods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5572" y="1521413"/>
            <a:ext cx="1371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 goods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92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239</Words>
  <Application>Microsoft Office PowerPoint</Application>
  <PresentationFormat>On-screen Show (4:3)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MADDHESHIYA</dc:creator>
  <cp:lastModifiedBy>win7</cp:lastModifiedBy>
  <cp:revision>22</cp:revision>
  <dcterms:created xsi:type="dcterms:W3CDTF">2018-03-28T04:59:15Z</dcterms:created>
  <dcterms:modified xsi:type="dcterms:W3CDTF">2018-04-09T16:59:01Z</dcterms:modified>
</cp:coreProperties>
</file>