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E2FA-9E1E-433B-BF2E-A5A68F83F28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0120" y="222070"/>
            <a:ext cx="2651760" cy="54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Hotel Management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416" y="1365068"/>
            <a:ext cx="1151709" cy="4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0809" y="1365068"/>
            <a:ext cx="1099457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Facilities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920" y="1404256"/>
            <a:ext cx="772886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Staff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130" y="2235940"/>
            <a:ext cx="1036319" cy="66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1416" y="2242461"/>
            <a:ext cx="1151706" cy="65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11" y="2229398"/>
            <a:ext cx="1205049" cy="67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Booking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0990" y="2260380"/>
            <a:ext cx="987335" cy="68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69579" y="2242461"/>
            <a:ext cx="655321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2658" y="4735246"/>
            <a:ext cx="1363981" cy="35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Receptionist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7079" y="4752707"/>
            <a:ext cx="655321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203" y="4743984"/>
            <a:ext cx="1199606" cy="36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2570" y="4871295"/>
            <a:ext cx="1225732" cy="43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87028" y="5607695"/>
            <a:ext cx="1009652" cy="65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 Payment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171" y="5769309"/>
            <a:ext cx="1504672" cy="34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33528" y="5791140"/>
            <a:ext cx="960120" cy="605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 Cooking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63806" y="5791141"/>
            <a:ext cx="815071" cy="50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1830" y="5791140"/>
            <a:ext cx="767987" cy="50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 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81603" y="5791141"/>
            <a:ext cx="987866" cy="505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service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71255" y="5867324"/>
            <a:ext cx="1047215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69905" y="5791140"/>
            <a:ext cx="1523612" cy="67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The Security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Elbow Connector 31"/>
          <p:cNvCxnSpPr>
            <a:stCxn id="4" idx="2"/>
            <a:endCxn id="7" idx="0"/>
          </p:cNvCxnSpPr>
          <p:nvPr/>
        </p:nvCxnSpPr>
        <p:spPr>
          <a:xfrm rot="5400000">
            <a:off x="5269909" y="578164"/>
            <a:ext cx="633547" cy="1018637"/>
          </a:xfrm>
          <a:prstGeom prst="bentConnector3">
            <a:avLst>
              <a:gd name="adj1" fmla="val 47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2"/>
            <a:endCxn id="9" idx="0"/>
          </p:cNvCxnSpPr>
          <p:nvPr/>
        </p:nvCxnSpPr>
        <p:spPr>
          <a:xfrm rot="5400000">
            <a:off x="1920236" y="2045426"/>
            <a:ext cx="39406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3"/>
            <a:endCxn id="8" idx="0"/>
          </p:cNvCxnSpPr>
          <p:nvPr/>
        </p:nvCxnSpPr>
        <p:spPr>
          <a:xfrm>
            <a:off x="2693125" y="1606731"/>
            <a:ext cx="727165" cy="629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1"/>
            <a:endCxn id="10" idx="0"/>
          </p:cNvCxnSpPr>
          <p:nvPr/>
        </p:nvCxnSpPr>
        <p:spPr>
          <a:xfrm rot="10800000" flipV="1">
            <a:off x="677636" y="1606730"/>
            <a:ext cx="863780" cy="62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7" idx="2"/>
            <a:endCxn id="28" idx="0"/>
          </p:cNvCxnSpPr>
          <p:nvPr/>
        </p:nvCxnSpPr>
        <p:spPr>
          <a:xfrm rot="16200000" flipH="1">
            <a:off x="7507209" y="5422813"/>
            <a:ext cx="486555" cy="25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" idx="2"/>
            <a:endCxn id="27" idx="0"/>
          </p:cNvCxnSpPr>
          <p:nvPr/>
        </p:nvCxnSpPr>
        <p:spPr>
          <a:xfrm rot="5400000">
            <a:off x="7017353" y="5183057"/>
            <a:ext cx="486554" cy="7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2"/>
            <a:endCxn id="25" idx="0"/>
          </p:cNvCxnSpPr>
          <p:nvPr/>
        </p:nvCxnSpPr>
        <p:spPr>
          <a:xfrm rot="5400000">
            <a:off x="4471296" y="5447695"/>
            <a:ext cx="685737" cy="1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23" idx="0"/>
          </p:cNvCxnSpPr>
          <p:nvPr/>
        </p:nvCxnSpPr>
        <p:spPr>
          <a:xfrm rot="5400000">
            <a:off x="2393375" y="5086421"/>
            <a:ext cx="519754" cy="522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5" idx="2"/>
            <a:endCxn id="24" idx="0"/>
          </p:cNvCxnSpPr>
          <p:nvPr/>
        </p:nvCxnSpPr>
        <p:spPr>
          <a:xfrm rot="16200000" flipH="1">
            <a:off x="661303" y="5435104"/>
            <a:ext cx="663907" cy="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" idx="2"/>
            <a:endCxn id="17" idx="0"/>
          </p:cNvCxnSpPr>
          <p:nvPr/>
        </p:nvCxnSpPr>
        <p:spPr>
          <a:xfrm rot="16200000" flipH="1">
            <a:off x="4813822" y="2059681"/>
            <a:ext cx="3075154" cy="2548073"/>
          </a:xfrm>
          <a:prstGeom prst="bentConnector3">
            <a:avLst>
              <a:gd name="adj1" fmla="val 7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2"/>
            <a:endCxn id="14" idx="0"/>
          </p:cNvCxnSpPr>
          <p:nvPr/>
        </p:nvCxnSpPr>
        <p:spPr>
          <a:xfrm rot="5400000">
            <a:off x="3467769" y="3143113"/>
            <a:ext cx="2956566" cy="262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" idx="2"/>
            <a:endCxn id="13" idx="0"/>
          </p:cNvCxnSpPr>
          <p:nvPr/>
        </p:nvCxnSpPr>
        <p:spPr>
          <a:xfrm rot="5400000">
            <a:off x="2526454" y="2184336"/>
            <a:ext cx="2939105" cy="2162714"/>
          </a:xfrm>
          <a:prstGeom prst="bentConnector3">
            <a:avLst>
              <a:gd name="adj1" fmla="val 5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" idx="2"/>
            <a:endCxn id="15" idx="0"/>
          </p:cNvCxnSpPr>
          <p:nvPr/>
        </p:nvCxnSpPr>
        <p:spPr>
          <a:xfrm rot="5400000">
            <a:off x="1560264" y="1226884"/>
            <a:ext cx="2947843" cy="4086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11" idx="0"/>
          </p:cNvCxnSpPr>
          <p:nvPr/>
        </p:nvCxnSpPr>
        <p:spPr>
          <a:xfrm rot="5400000">
            <a:off x="8825885" y="1345726"/>
            <a:ext cx="503427" cy="1325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endCxn id="12" idx="0"/>
          </p:cNvCxnSpPr>
          <p:nvPr/>
        </p:nvCxnSpPr>
        <p:spPr>
          <a:xfrm>
            <a:off x="9727324" y="1828800"/>
            <a:ext cx="869916" cy="413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7" idx="2"/>
            <a:endCxn id="26" idx="0"/>
          </p:cNvCxnSpPr>
          <p:nvPr/>
        </p:nvCxnSpPr>
        <p:spPr>
          <a:xfrm rot="5400000">
            <a:off x="6505112" y="4670816"/>
            <a:ext cx="486555" cy="1754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29" idx="0"/>
          </p:cNvCxnSpPr>
          <p:nvPr/>
        </p:nvCxnSpPr>
        <p:spPr>
          <a:xfrm rot="16200000" flipH="1">
            <a:off x="8028780" y="4901241"/>
            <a:ext cx="562738" cy="1369427"/>
          </a:xfrm>
          <a:prstGeom prst="bentConnector3">
            <a:avLst>
              <a:gd name="adj1" fmla="val 43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7" idx="2"/>
            <a:endCxn id="30" idx="0"/>
          </p:cNvCxnSpPr>
          <p:nvPr/>
        </p:nvCxnSpPr>
        <p:spPr>
          <a:xfrm rot="16200000" flipH="1">
            <a:off x="8785296" y="4144725"/>
            <a:ext cx="486554" cy="28062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" idx="2"/>
            <a:endCxn id="5" idx="0"/>
          </p:cNvCxnSpPr>
          <p:nvPr/>
        </p:nvCxnSpPr>
        <p:spPr>
          <a:xfrm rot="5400000">
            <a:off x="3809457" y="-921476"/>
            <a:ext cx="594359" cy="3978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7621090" y="-754381"/>
            <a:ext cx="594359" cy="3644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16436" y="5607694"/>
            <a:ext cx="1139310" cy="65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Allocation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Elbow Connector 37"/>
          <p:cNvCxnSpPr>
            <a:stCxn id="13" idx="2"/>
            <a:endCxn id="53" idx="0"/>
          </p:cNvCxnSpPr>
          <p:nvPr/>
        </p:nvCxnSpPr>
        <p:spPr>
          <a:xfrm rot="16200000" flipH="1">
            <a:off x="2990494" y="5012096"/>
            <a:ext cx="519753" cy="671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61946" y="1397723"/>
            <a:ext cx="888490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Vendor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" idx="2"/>
            <a:endCxn id="68" idx="0"/>
          </p:cNvCxnSpPr>
          <p:nvPr/>
        </p:nvCxnSpPr>
        <p:spPr>
          <a:xfrm rot="16200000" flipH="1">
            <a:off x="6137588" y="729120"/>
            <a:ext cx="627014" cy="710191"/>
          </a:xfrm>
          <a:prstGeom prst="bentConnector3">
            <a:avLst>
              <a:gd name="adj1" fmla="val 47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288672" y="2377447"/>
            <a:ext cx="1036319" cy="66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Supplier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Elbow Connector 48"/>
          <p:cNvCxnSpPr>
            <a:stCxn id="68" idx="2"/>
            <a:endCxn id="71" idx="0"/>
          </p:cNvCxnSpPr>
          <p:nvPr/>
        </p:nvCxnSpPr>
        <p:spPr>
          <a:xfrm rot="16200000" flipH="1">
            <a:off x="6512592" y="2083206"/>
            <a:ext cx="587839" cy="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371600" y="1645920"/>
            <a:ext cx="4990011" cy="3082834"/>
          </a:xfrm>
          <a:custGeom>
            <a:avLst/>
            <a:gdLst>
              <a:gd name="connsiteX0" fmla="*/ 0 w 4990011"/>
              <a:gd name="connsiteY0" fmla="*/ 3082834 h 3082834"/>
              <a:gd name="connsiteX1" fmla="*/ 4990011 w 4990011"/>
              <a:gd name="connsiteY1" fmla="*/ 0 h 308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0011" h="3082834">
                <a:moveTo>
                  <a:pt x="0" y="3082834"/>
                </a:moveTo>
                <a:lnTo>
                  <a:pt x="4990011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46585" y="2897945"/>
            <a:ext cx="1139483" cy="1856935"/>
          </a:xfrm>
          <a:custGeom>
            <a:avLst/>
            <a:gdLst>
              <a:gd name="connsiteX0" fmla="*/ 1139483 w 1139483"/>
              <a:gd name="connsiteY0" fmla="*/ 1856935 h 1856935"/>
              <a:gd name="connsiteX1" fmla="*/ 0 w 1139483"/>
              <a:gd name="connsiteY1" fmla="*/ 0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9483" h="1856935">
                <a:moveTo>
                  <a:pt x="1139483" y="1856935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096086" y="2897945"/>
            <a:ext cx="436099" cy="1828800"/>
          </a:xfrm>
          <a:custGeom>
            <a:avLst/>
            <a:gdLst>
              <a:gd name="connsiteX0" fmla="*/ 436099 w 436099"/>
              <a:gd name="connsiteY0" fmla="*/ 1828800 h 1828800"/>
              <a:gd name="connsiteX1" fmla="*/ 0 w 436099"/>
              <a:gd name="connsiteY1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099" h="1828800">
                <a:moveTo>
                  <a:pt x="436099" y="1828800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endCxn id="10" idx="2"/>
          </p:cNvCxnSpPr>
          <p:nvPr/>
        </p:nvCxnSpPr>
        <p:spPr>
          <a:xfrm rot="10800000">
            <a:off x="677636" y="2899955"/>
            <a:ext cx="1555022" cy="546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3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12</cp:revision>
  <dcterms:created xsi:type="dcterms:W3CDTF">2018-02-20T18:24:03Z</dcterms:created>
  <dcterms:modified xsi:type="dcterms:W3CDTF">2018-04-11T16:17:31Z</dcterms:modified>
</cp:coreProperties>
</file>