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Poppins" panose="00000500000000000000" pitchFamily="2" charset="0"/>
      <p:regular r:id="rId15"/>
    </p:embeddedFont>
    <p:embeddedFont>
      <p:font typeface="Times New Roman Bold" panose="02020803070505020304" pitchFamily="18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97684" y="5496684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212305" y="-193005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17953" y="6316953"/>
            <a:ext cx="3970047" cy="3970047"/>
          </a:xfrm>
          <a:custGeom>
            <a:avLst/>
            <a:gdLst/>
            <a:ahLst/>
            <a:cxnLst/>
            <a:rect l="l" t="t" r="r" b="b"/>
            <a:pathLst>
              <a:path w="3970047" h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700000">
            <a:off x="15796340" y="2286577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0" y="0"/>
                </a:moveTo>
                <a:lnTo>
                  <a:pt x="4983320" y="0"/>
                </a:lnTo>
                <a:lnTo>
                  <a:pt x="4983320" y="4983320"/>
                </a:lnTo>
                <a:lnTo>
                  <a:pt x="0" y="498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0"/>
            <a:ext cx="3970047" cy="3970047"/>
          </a:xfrm>
          <a:custGeom>
            <a:avLst/>
            <a:gdLst/>
            <a:ahLst/>
            <a:cxnLst/>
            <a:rect l="l" t="t" r="r" b="b"/>
            <a:pathLst>
              <a:path w="3970047" h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700000" flipH="1" flipV="1">
            <a:off x="-2491660" y="2930197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4983320" y="4983320"/>
                </a:moveTo>
                <a:lnTo>
                  <a:pt x="0" y="4983320"/>
                </a:lnTo>
                <a:lnTo>
                  <a:pt x="0" y="0"/>
                </a:lnTo>
                <a:lnTo>
                  <a:pt x="4983320" y="0"/>
                </a:lnTo>
                <a:lnTo>
                  <a:pt x="4983320" y="49833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343100" y="-1328448"/>
            <a:ext cx="2686201" cy="2656897"/>
          </a:xfrm>
          <a:custGeom>
            <a:avLst/>
            <a:gdLst/>
            <a:ahLst/>
            <a:cxnLst/>
            <a:rect l="l" t="t" r="r" b="b"/>
            <a:pathLst>
              <a:path w="2686201" h="2656897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944900" y="8958552"/>
            <a:ext cx="2686201" cy="2656897"/>
          </a:xfrm>
          <a:custGeom>
            <a:avLst/>
            <a:gdLst/>
            <a:ahLst/>
            <a:cxnLst/>
            <a:rect l="l" t="t" r="r" b="b"/>
            <a:pathLst>
              <a:path w="2686201" h="2656897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34599" y="1985023"/>
            <a:ext cx="1911810" cy="232893"/>
          </a:xfrm>
          <a:custGeom>
            <a:avLst/>
            <a:gdLst/>
            <a:ahLst/>
            <a:cxnLst/>
            <a:rect l="l" t="t" r="r" b="b"/>
            <a:pathLst>
              <a:path w="1911810" h="232893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676646" y="8069083"/>
            <a:ext cx="1911810" cy="232893"/>
          </a:xfrm>
          <a:custGeom>
            <a:avLst/>
            <a:gdLst/>
            <a:ahLst/>
            <a:cxnLst/>
            <a:rect l="l" t="t" r="r" b="b"/>
            <a:pathLst>
              <a:path w="1911810" h="232893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8700" y="8792994"/>
            <a:ext cx="3010803" cy="930612"/>
          </a:xfrm>
          <a:custGeom>
            <a:avLst/>
            <a:gdLst/>
            <a:ahLst/>
            <a:cxnLst/>
            <a:rect l="l" t="t" r="r" b="b"/>
            <a:pathLst>
              <a:path w="3010803" h="930612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4248497" y="563394"/>
            <a:ext cx="3010803" cy="930612"/>
          </a:xfrm>
          <a:custGeom>
            <a:avLst/>
            <a:gdLst/>
            <a:ahLst/>
            <a:cxnLst/>
            <a:rect l="l" t="t" r="r" b="b"/>
            <a:pathLst>
              <a:path w="3010803" h="930612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478506" y="1715389"/>
            <a:ext cx="7960894" cy="5970671"/>
          </a:xfrm>
          <a:custGeom>
            <a:avLst/>
            <a:gdLst/>
            <a:ahLst/>
            <a:cxnLst/>
            <a:rect l="l" t="t" r="r" b="b"/>
            <a:pathLst>
              <a:path w="7960894" h="5970671">
                <a:moveTo>
                  <a:pt x="0" y="0"/>
                </a:moveTo>
                <a:lnTo>
                  <a:pt x="7960895" y="0"/>
                </a:lnTo>
                <a:lnTo>
                  <a:pt x="7960895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067959" y="3589026"/>
            <a:ext cx="10944556" cy="1832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27"/>
              </a:lnSpc>
              <a:spcBef>
                <a:spcPct val="0"/>
              </a:spcBef>
            </a:pPr>
            <a:r>
              <a:rPr lang="en-US" sz="9591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QUIZE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00986" y="843035"/>
            <a:ext cx="5886028" cy="43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3"/>
              </a:lnSpc>
              <a:spcBef>
                <a:spcPct val="0"/>
              </a:spcBef>
            </a:pPr>
            <a:r>
              <a:rPr lang="en-US" sz="23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University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496968" y="8992265"/>
            <a:ext cx="7496870" cy="43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3"/>
              </a:lnSpc>
              <a:spcBef>
                <a:spcPct val="0"/>
              </a:spcBef>
            </a:pPr>
            <a:r>
              <a:rPr lang="en-US" sz="23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https://github.com/md-yasir-arafat/Online-Quiz-Application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4999254" y="-1916"/>
            <a:ext cx="8141332" cy="1030616"/>
            <a:chOff x="0" y="0"/>
            <a:chExt cx="2450002" cy="3101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50002" cy="310147"/>
            </a:xfrm>
            <a:custGeom>
              <a:avLst/>
              <a:gdLst/>
              <a:ahLst/>
              <a:cxnLst/>
              <a:rect l="l" t="t" r="r" b="b"/>
              <a:pathLst>
                <a:path w="2450002" h="310147">
                  <a:moveTo>
                    <a:pt x="0" y="0"/>
                  </a:moveTo>
                  <a:lnTo>
                    <a:pt x="2450002" y="0"/>
                  </a:lnTo>
                  <a:lnTo>
                    <a:pt x="2450002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450002" cy="367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466126" y="1079622"/>
            <a:ext cx="15439595" cy="8202285"/>
          </a:xfrm>
          <a:custGeom>
            <a:avLst/>
            <a:gdLst/>
            <a:ahLst/>
            <a:cxnLst/>
            <a:rect l="l" t="t" r="r" b="b"/>
            <a:pathLst>
              <a:path w="15439595" h="8202285">
                <a:moveTo>
                  <a:pt x="0" y="0"/>
                </a:moveTo>
                <a:lnTo>
                  <a:pt x="15439596" y="0"/>
                </a:lnTo>
                <a:lnTo>
                  <a:pt x="15439596" y="8202285"/>
                </a:lnTo>
                <a:lnTo>
                  <a:pt x="0" y="820228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5140468" y="-10299"/>
            <a:ext cx="7836712" cy="866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4514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ADD NEW QUIZ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4999254" y="-1916"/>
            <a:ext cx="8141332" cy="1030616"/>
            <a:chOff x="0" y="0"/>
            <a:chExt cx="2450002" cy="3101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50002" cy="310147"/>
            </a:xfrm>
            <a:custGeom>
              <a:avLst/>
              <a:gdLst/>
              <a:ahLst/>
              <a:cxnLst/>
              <a:rect l="l" t="t" r="r" b="b"/>
              <a:pathLst>
                <a:path w="2450002" h="310147">
                  <a:moveTo>
                    <a:pt x="0" y="0"/>
                  </a:moveTo>
                  <a:lnTo>
                    <a:pt x="2450002" y="0"/>
                  </a:lnTo>
                  <a:lnTo>
                    <a:pt x="2450002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450002" cy="367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5140468" y="-10299"/>
            <a:ext cx="7836712" cy="866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4514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020568" y="3021736"/>
            <a:ext cx="8246865" cy="5046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 Multiplayer Quiz Game provides an engaging experience for players to join quizzes, answer questions, and compete against each other in real time. With a simple and easy-to-use interface, it allows users to sign up, select quizzes, and track their scores. The game supports multiple players, creating a fun and competitive environment. It also handles different roles, such as students and teachers, making it suitable for educational purposes. Overall, the game offers both entertainment and learning, providing a great tool for players to test their knowledge.</a:t>
            </a:r>
          </a:p>
          <a:p>
            <a:pPr algn="ctr">
              <a:lnSpc>
                <a:spcPts val="3265"/>
              </a:lnSpc>
              <a:spcBef>
                <a:spcPct val="0"/>
              </a:spcBef>
            </a:pPr>
            <a:r>
              <a:rPr lang="en-US" sz="233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28700" y="2781300"/>
            <a:ext cx="7053222" cy="5160894"/>
          </a:xfrm>
          <a:custGeom>
            <a:avLst/>
            <a:gdLst/>
            <a:ahLst/>
            <a:cxnLst/>
            <a:rect l="l" t="t" r="r" b="b"/>
            <a:pathLst>
              <a:path w="7053222" h="5160894">
                <a:moveTo>
                  <a:pt x="0" y="0"/>
                </a:moveTo>
                <a:lnTo>
                  <a:pt x="7053222" y="0"/>
                </a:lnTo>
                <a:lnTo>
                  <a:pt x="7053222" y="5160894"/>
                </a:lnTo>
                <a:lnTo>
                  <a:pt x="0" y="51608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633855" y="2781300"/>
            <a:ext cx="8510308" cy="5160894"/>
          </a:xfrm>
          <a:custGeom>
            <a:avLst/>
            <a:gdLst/>
            <a:ahLst/>
            <a:cxnLst/>
            <a:rect l="l" t="t" r="r" b="b"/>
            <a:pathLst>
              <a:path w="8510308" h="5160894">
                <a:moveTo>
                  <a:pt x="0" y="0"/>
                </a:moveTo>
                <a:lnTo>
                  <a:pt x="8510307" y="0"/>
                </a:lnTo>
                <a:lnTo>
                  <a:pt x="8510307" y="5160894"/>
                </a:lnTo>
                <a:lnTo>
                  <a:pt x="0" y="516089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b="-1413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97684" y="5496684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212305" y="-193005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17953" y="6316953"/>
            <a:ext cx="3970047" cy="3970047"/>
          </a:xfrm>
          <a:custGeom>
            <a:avLst/>
            <a:gdLst/>
            <a:ahLst/>
            <a:cxnLst/>
            <a:rect l="l" t="t" r="r" b="b"/>
            <a:pathLst>
              <a:path w="3970047" h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700000">
            <a:off x="15796340" y="2286577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0" y="0"/>
                </a:moveTo>
                <a:lnTo>
                  <a:pt x="4983320" y="0"/>
                </a:lnTo>
                <a:lnTo>
                  <a:pt x="4983320" y="4983320"/>
                </a:lnTo>
                <a:lnTo>
                  <a:pt x="0" y="498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0"/>
            <a:ext cx="3970047" cy="3970047"/>
          </a:xfrm>
          <a:custGeom>
            <a:avLst/>
            <a:gdLst/>
            <a:ahLst/>
            <a:cxnLst/>
            <a:rect l="l" t="t" r="r" b="b"/>
            <a:pathLst>
              <a:path w="3970047" h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700000" flipH="1" flipV="1">
            <a:off x="-2491660" y="2930197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4983320" y="4983320"/>
                </a:moveTo>
                <a:lnTo>
                  <a:pt x="0" y="4983320"/>
                </a:lnTo>
                <a:lnTo>
                  <a:pt x="0" y="0"/>
                </a:lnTo>
                <a:lnTo>
                  <a:pt x="4983320" y="0"/>
                </a:lnTo>
                <a:lnTo>
                  <a:pt x="4983320" y="49833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343100" y="-1328448"/>
            <a:ext cx="2686201" cy="2656897"/>
          </a:xfrm>
          <a:custGeom>
            <a:avLst/>
            <a:gdLst/>
            <a:ahLst/>
            <a:cxnLst/>
            <a:rect l="l" t="t" r="r" b="b"/>
            <a:pathLst>
              <a:path w="2686201" h="2656897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944900" y="8958552"/>
            <a:ext cx="2686201" cy="2656897"/>
          </a:xfrm>
          <a:custGeom>
            <a:avLst/>
            <a:gdLst/>
            <a:ahLst/>
            <a:cxnLst/>
            <a:rect l="l" t="t" r="r" b="b"/>
            <a:pathLst>
              <a:path w="2686201" h="2656897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34599" y="1985023"/>
            <a:ext cx="1911810" cy="232893"/>
          </a:xfrm>
          <a:custGeom>
            <a:avLst/>
            <a:gdLst/>
            <a:ahLst/>
            <a:cxnLst/>
            <a:rect l="l" t="t" r="r" b="b"/>
            <a:pathLst>
              <a:path w="1911810" h="232893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676646" y="8069083"/>
            <a:ext cx="1911810" cy="232893"/>
          </a:xfrm>
          <a:custGeom>
            <a:avLst/>
            <a:gdLst/>
            <a:ahLst/>
            <a:cxnLst/>
            <a:rect l="l" t="t" r="r" b="b"/>
            <a:pathLst>
              <a:path w="1911810" h="232893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8700" y="8792994"/>
            <a:ext cx="3010803" cy="930612"/>
          </a:xfrm>
          <a:custGeom>
            <a:avLst/>
            <a:gdLst/>
            <a:ahLst/>
            <a:cxnLst/>
            <a:rect l="l" t="t" r="r" b="b"/>
            <a:pathLst>
              <a:path w="3010803" h="930612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4248497" y="563394"/>
            <a:ext cx="3010803" cy="930612"/>
          </a:xfrm>
          <a:custGeom>
            <a:avLst/>
            <a:gdLst/>
            <a:ahLst/>
            <a:cxnLst/>
            <a:rect l="l" t="t" r="r" b="b"/>
            <a:pathLst>
              <a:path w="3010803" h="930612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71722" y="3741447"/>
            <a:ext cx="11479625" cy="1118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3"/>
              </a:lnSpc>
              <a:spcBef>
                <a:spcPct val="0"/>
              </a:spcBef>
            </a:pPr>
            <a:r>
              <a:rPr lang="en-US" sz="587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YOU!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1141247" y="4692512"/>
            <a:ext cx="21105563" cy="42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Md. Yasir Arafat, Alvee Ifteshum and Syed Amin Hossain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6366890" y="1241246"/>
            <a:ext cx="5538711" cy="1030616"/>
            <a:chOff x="0" y="0"/>
            <a:chExt cx="1666785" cy="3101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66785" cy="310147"/>
            </a:xfrm>
            <a:custGeom>
              <a:avLst/>
              <a:gdLst/>
              <a:ahLst/>
              <a:cxnLst/>
              <a:rect l="l" t="t" r="r" b="b"/>
              <a:pathLst>
                <a:path w="1666785" h="310147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907732" y="2697426"/>
            <a:ext cx="4325322" cy="4325322"/>
          </a:xfrm>
          <a:custGeom>
            <a:avLst/>
            <a:gdLst/>
            <a:ahLst/>
            <a:cxnLst/>
            <a:rect l="l" t="t" r="r" b="b"/>
            <a:pathLst>
              <a:path w="4325322" h="4325322">
                <a:moveTo>
                  <a:pt x="0" y="0"/>
                </a:moveTo>
                <a:lnTo>
                  <a:pt x="4325321" y="0"/>
                </a:lnTo>
                <a:lnTo>
                  <a:pt x="4325321" y="4325321"/>
                </a:lnTo>
                <a:lnTo>
                  <a:pt x="0" y="432532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4913149" y="3822804"/>
            <a:ext cx="10797934" cy="2691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10"/>
              </a:lnSpc>
              <a:spcBef>
                <a:spcPct val="0"/>
              </a:spcBef>
            </a:pPr>
            <a:r>
              <a:rPr lang="en-US" sz="37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Quize is a multiplayer quiz app. This app is for students to compete against each other by enrolling in various different courses and attending quizzes which are published by teachers.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756133" y="1275048"/>
            <a:ext cx="4760224" cy="866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4514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4999254" y="-1916"/>
            <a:ext cx="8141332" cy="1030616"/>
            <a:chOff x="0" y="0"/>
            <a:chExt cx="2450002" cy="3101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50002" cy="310147"/>
            </a:xfrm>
            <a:custGeom>
              <a:avLst/>
              <a:gdLst/>
              <a:ahLst/>
              <a:cxnLst/>
              <a:rect l="l" t="t" r="r" b="b"/>
              <a:pathLst>
                <a:path w="2450002" h="310147">
                  <a:moveTo>
                    <a:pt x="0" y="0"/>
                  </a:moveTo>
                  <a:lnTo>
                    <a:pt x="2450002" y="0"/>
                  </a:lnTo>
                  <a:lnTo>
                    <a:pt x="2450002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450002" cy="367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3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3715388" y="1028700"/>
            <a:ext cx="10610672" cy="5557339"/>
          </a:xfrm>
          <a:custGeom>
            <a:avLst/>
            <a:gdLst/>
            <a:ahLst/>
            <a:cxnLst/>
            <a:rect l="l" t="t" r="r" b="b"/>
            <a:pathLst>
              <a:path w="10610672" h="5557339">
                <a:moveTo>
                  <a:pt x="0" y="0"/>
                </a:moveTo>
                <a:lnTo>
                  <a:pt x="10610671" y="0"/>
                </a:lnTo>
                <a:lnTo>
                  <a:pt x="10610671" y="5557339"/>
                </a:lnTo>
                <a:lnTo>
                  <a:pt x="0" y="555733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140468" y="-10299"/>
            <a:ext cx="7836712" cy="866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4514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SIGNUP CLASS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94899" y="6563079"/>
            <a:ext cx="12739933" cy="3908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Input Validation: Ensures valid input during the sign-up process, including handling special characters for CSV compatibility.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Credential Storage: Saves user credentials (username, password, full name, etc.) in role-specific files (Teacher/Student).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Management: Creates necessary directories and files for user data if they don't already exist.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Setup: Initializes and configures UI components such as buttons, combo boxes, text fields, and images.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 Sign-Up: Manages the sign-up process, handling user input and triggering the sign-up logic while closing the sign-up window after completion.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1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6374644" y="49006"/>
            <a:ext cx="5538711" cy="1030616"/>
            <a:chOff x="0" y="0"/>
            <a:chExt cx="1666785" cy="3101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66785" cy="310147"/>
            </a:xfrm>
            <a:custGeom>
              <a:avLst/>
              <a:gdLst/>
              <a:ahLst/>
              <a:cxnLst/>
              <a:rect l="l" t="t" r="r" b="b"/>
              <a:pathLst>
                <a:path w="1666785" h="310147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2487473" y="2896194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2582488" y="7977727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966373" y="2953344"/>
            <a:ext cx="10806051" cy="5720392"/>
          </a:xfrm>
          <a:custGeom>
            <a:avLst/>
            <a:gdLst/>
            <a:ahLst/>
            <a:cxnLst/>
            <a:rect l="l" t="t" r="r" b="b"/>
            <a:pathLst>
              <a:path w="10806051" h="5720392">
                <a:moveTo>
                  <a:pt x="0" y="0"/>
                </a:moveTo>
                <a:lnTo>
                  <a:pt x="10806051" y="0"/>
                </a:lnTo>
                <a:lnTo>
                  <a:pt x="10806051" y="5720391"/>
                </a:lnTo>
                <a:lnTo>
                  <a:pt x="0" y="572039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r="-1072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6773742" y="41655"/>
            <a:ext cx="4740516" cy="866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4514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LOGIN CLASS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96224" y="2867619"/>
            <a:ext cx="4975441" cy="5966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 login process: Integrates backend login functionality with a visually appealing UI from LoginPageUI.fxml.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Credential verification: Validates user credentials to ensure secure access.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Role-based navigation: Redirects users to appropriate sections based on their roles.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interface: Provides an intuitive and accessible login experience.</a:t>
            </a:r>
          </a:p>
          <a:p>
            <a:pPr marL="453390" lvl="1" indent="-226695" algn="l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integration: Combines login logic and UI design for a smooth user experience.</a:t>
            </a:r>
          </a:p>
          <a:p>
            <a:pPr algn="l">
              <a:lnSpc>
                <a:spcPts val="2893"/>
              </a:lnSpc>
              <a:spcBef>
                <a:spcPct val="0"/>
              </a:spcBef>
            </a:pPr>
            <a:endParaRPr lang="en-US"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4999254" y="-1916"/>
            <a:ext cx="8141332" cy="1030616"/>
            <a:chOff x="0" y="0"/>
            <a:chExt cx="2450002" cy="3101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50002" cy="310147"/>
            </a:xfrm>
            <a:custGeom>
              <a:avLst/>
              <a:gdLst/>
              <a:ahLst/>
              <a:cxnLst/>
              <a:rect l="l" t="t" r="r" b="b"/>
              <a:pathLst>
                <a:path w="2450002" h="310147">
                  <a:moveTo>
                    <a:pt x="0" y="0"/>
                  </a:moveTo>
                  <a:lnTo>
                    <a:pt x="2450002" y="0"/>
                  </a:lnTo>
                  <a:lnTo>
                    <a:pt x="2450002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450002" cy="367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3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2870605" y="943553"/>
            <a:ext cx="12546790" cy="6562936"/>
          </a:xfrm>
          <a:custGeom>
            <a:avLst/>
            <a:gdLst/>
            <a:ahLst/>
            <a:cxnLst/>
            <a:rect l="l" t="t" r="r" b="b"/>
            <a:pathLst>
              <a:path w="12546790" h="6562936">
                <a:moveTo>
                  <a:pt x="0" y="0"/>
                </a:moveTo>
                <a:lnTo>
                  <a:pt x="12546790" y="0"/>
                </a:lnTo>
                <a:lnTo>
                  <a:pt x="12546790" y="6562937"/>
                </a:lnTo>
                <a:lnTo>
                  <a:pt x="0" y="656293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140468" y="-10299"/>
            <a:ext cx="7836712" cy="866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4514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 MAIN CLASS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82488" y="7603055"/>
            <a:ext cx="12612599" cy="2967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Management: Displays enrolled courses and allows students to interact with them.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Leaderboard Access: Provides an option to view the leaderboard.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Enrollment: Offers functionality to enroll in new courses.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UI: Populates the course grid by reading data from a file and creating interactive course elements.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Navigation: Methods to open "Take Quiz" and "My Courses" pages for students.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4999254" y="-1916"/>
            <a:ext cx="8141332" cy="1030616"/>
            <a:chOff x="0" y="0"/>
            <a:chExt cx="2450002" cy="3101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50002" cy="310147"/>
            </a:xfrm>
            <a:custGeom>
              <a:avLst/>
              <a:gdLst/>
              <a:ahLst/>
              <a:cxnLst/>
              <a:rect l="l" t="t" r="r" b="b"/>
              <a:pathLst>
                <a:path w="2450002" h="310147">
                  <a:moveTo>
                    <a:pt x="0" y="0"/>
                  </a:moveTo>
                  <a:lnTo>
                    <a:pt x="2450002" y="0"/>
                  </a:lnTo>
                  <a:lnTo>
                    <a:pt x="2450002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450002" cy="367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39218" y="1028700"/>
            <a:ext cx="10899881" cy="5711356"/>
          </a:xfrm>
          <a:custGeom>
            <a:avLst/>
            <a:gdLst/>
            <a:ahLst/>
            <a:cxnLst/>
            <a:rect l="l" t="t" r="r" b="b"/>
            <a:pathLst>
              <a:path w="10899881" h="5711356">
                <a:moveTo>
                  <a:pt x="0" y="0"/>
                </a:moveTo>
                <a:lnTo>
                  <a:pt x="10899881" y="0"/>
                </a:lnTo>
                <a:lnTo>
                  <a:pt x="10899881" y="5711356"/>
                </a:lnTo>
                <a:lnTo>
                  <a:pt x="0" y="571135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903764" y="3715252"/>
            <a:ext cx="10384236" cy="5430587"/>
          </a:xfrm>
          <a:custGeom>
            <a:avLst/>
            <a:gdLst/>
            <a:ahLst/>
            <a:cxnLst/>
            <a:rect l="l" t="t" r="r" b="b"/>
            <a:pathLst>
              <a:path w="10384236" h="5430587">
                <a:moveTo>
                  <a:pt x="0" y="0"/>
                </a:moveTo>
                <a:lnTo>
                  <a:pt x="10384236" y="0"/>
                </a:lnTo>
                <a:lnTo>
                  <a:pt x="10384236" y="5430586"/>
                </a:lnTo>
                <a:lnTo>
                  <a:pt x="0" y="543058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140468" y="-10299"/>
            <a:ext cx="7836712" cy="866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4514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TAKE QUIZ</a:t>
            </a:r>
          </a:p>
        </p:txBody>
      </p:sp>
      <p:sp>
        <p:nvSpPr>
          <p:cNvPr id="22" name="AutoShape 22"/>
          <p:cNvSpPr/>
          <p:nvPr/>
        </p:nvSpPr>
        <p:spPr>
          <a:xfrm>
            <a:off x="6954695" y="3649201"/>
            <a:ext cx="916033" cy="203817"/>
          </a:xfrm>
          <a:prstGeom prst="line">
            <a:avLst/>
          </a:prstGeom>
          <a:ln w="123825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4999254" y="-1916"/>
            <a:ext cx="8141332" cy="1030616"/>
            <a:chOff x="0" y="0"/>
            <a:chExt cx="2450002" cy="3101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50002" cy="310147"/>
            </a:xfrm>
            <a:custGeom>
              <a:avLst/>
              <a:gdLst/>
              <a:ahLst/>
              <a:cxnLst/>
              <a:rect l="l" t="t" r="r" b="b"/>
              <a:pathLst>
                <a:path w="2450002" h="310147">
                  <a:moveTo>
                    <a:pt x="0" y="0"/>
                  </a:moveTo>
                  <a:lnTo>
                    <a:pt x="2450002" y="0"/>
                  </a:lnTo>
                  <a:lnTo>
                    <a:pt x="2450002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450002" cy="367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39218" y="1028700"/>
            <a:ext cx="11301259" cy="5806022"/>
          </a:xfrm>
          <a:custGeom>
            <a:avLst/>
            <a:gdLst/>
            <a:ahLst/>
            <a:cxnLst/>
            <a:rect l="l" t="t" r="r" b="b"/>
            <a:pathLst>
              <a:path w="11301259" h="5806022">
                <a:moveTo>
                  <a:pt x="0" y="0"/>
                </a:moveTo>
                <a:lnTo>
                  <a:pt x="11301259" y="0"/>
                </a:lnTo>
                <a:lnTo>
                  <a:pt x="11301259" y="5806022"/>
                </a:lnTo>
                <a:lnTo>
                  <a:pt x="0" y="580602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348294" y="4002975"/>
            <a:ext cx="11301259" cy="5791895"/>
          </a:xfrm>
          <a:custGeom>
            <a:avLst/>
            <a:gdLst/>
            <a:ahLst/>
            <a:cxnLst/>
            <a:rect l="l" t="t" r="r" b="b"/>
            <a:pathLst>
              <a:path w="11301259" h="5791895">
                <a:moveTo>
                  <a:pt x="0" y="0"/>
                </a:moveTo>
                <a:lnTo>
                  <a:pt x="11301259" y="0"/>
                </a:lnTo>
                <a:lnTo>
                  <a:pt x="11301259" y="5791895"/>
                </a:lnTo>
                <a:lnTo>
                  <a:pt x="0" y="579189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140468" y="-10299"/>
            <a:ext cx="7836712" cy="866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4514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ENROLL &amp; LEADERBOARD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5265566" y="-1916"/>
            <a:ext cx="7278738" cy="1030616"/>
            <a:chOff x="0" y="0"/>
            <a:chExt cx="2190418" cy="3101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90418" cy="310147"/>
            </a:xfrm>
            <a:custGeom>
              <a:avLst/>
              <a:gdLst/>
              <a:ahLst/>
              <a:cxnLst/>
              <a:rect l="l" t="t" r="r" b="b"/>
              <a:pathLst>
                <a:path w="2190418" h="310147">
                  <a:moveTo>
                    <a:pt x="0" y="0"/>
                  </a:moveTo>
                  <a:lnTo>
                    <a:pt x="2190418" y="0"/>
                  </a:lnTo>
                  <a:lnTo>
                    <a:pt x="2190418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190418" cy="367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466126" y="1090425"/>
            <a:ext cx="15484446" cy="8045889"/>
          </a:xfrm>
          <a:custGeom>
            <a:avLst/>
            <a:gdLst/>
            <a:ahLst/>
            <a:cxnLst/>
            <a:rect l="l" t="t" r="r" b="b"/>
            <a:pathLst>
              <a:path w="15484446" h="8045889">
                <a:moveTo>
                  <a:pt x="0" y="0"/>
                </a:moveTo>
                <a:lnTo>
                  <a:pt x="15484446" y="0"/>
                </a:lnTo>
                <a:lnTo>
                  <a:pt x="15484446" y="8045888"/>
                </a:lnTo>
                <a:lnTo>
                  <a:pt x="0" y="8045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t="-263" b="-1782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5449698" y="-10299"/>
            <a:ext cx="6904620" cy="866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4514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TEACHER MAIN CLASS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856638" y="4541186"/>
            <a:ext cx="13062263" cy="464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TeacherMain Class: Opens the "Add Courses" window and displays the Courses.fxml file for course management.</a:t>
            </a:r>
          </a:p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TeacherMainPage Class: Manages the main page, displays current courses, and supports interaction with course data from CSV files.</a:t>
            </a:r>
          </a:p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AddQuizPage Class: Allows teachers to add new quizzes by generating input fields for questions and saving quiz data to a file.</a:t>
            </a:r>
          </a:p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QuizEditPage Class: Enables editing of existing quizzes, including loading, modifying, and saving quiz data.</a:t>
            </a:r>
          </a:p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Integration: Utilizes FXML for binding UI components to Java code, dynamically creating input fields for quizzes and courses.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4999254" y="-1916"/>
            <a:ext cx="8141332" cy="1030616"/>
            <a:chOff x="0" y="0"/>
            <a:chExt cx="2450002" cy="3101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50002" cy="310147"/>
            </a:xfrm>
            <a:custGeom>
              <a:avLst/>
              <a:gdLst/>
              <a:ahLst/>
              <a:cxnLst/>
              <a:rect l="l" t="t" r="r" b="b"/>
              <a:pathLst>
                <a:path w="2450002" h="310147">
                  <a:moveTo>
                    <a:pt x="0" y="0"/>
                  </a:moveTo>
                  <a:lnTo>
                    <a:pt x="2450002" y="0"/>
                  </a:lnTo>
                  <a:lnTo>
                    <a:pt x="2450002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450002" cy="367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39218" y="1028700"/>
            <a:ext cx="11308839" cy="6482199"/>
          </a:xfrm>
          <a:custGeom>
            <a:avLst/>
            <a:gdLst/>
            <a:ahLst/>
            <a:cxnLst/>
            <a:rect l="l" t="t" r="r" b="b"/>
            <a:pathLst>
              <a:path w="11308839" h="6482199">
                <a:moveTo>
                  <a:pt x="0" y="0"/>
                </a:moveTo>
                <a:lnTo>
                  <a:pt x="11308839" y="0"/>
                </a:lnTo>
                <a:lnTo>
                  <a:pt x="11308839" y="6482199"/>
                </a:lnTo>
                <a:lnTo>
                  <a:pt x="0" y="648219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r="-8274" b="-248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5920091" y="5143500"/>
            <a:ext cx="13456320" cy="6970079"/>
          </a:xfrm>
          <a:custGeom>
            <a:avLst/>
            <a:gdLst/>
            <a:ahLst/>
            <a:cxnLst/>
            <a:rect l="l" t="t" r="r" b="b"/>
            <a:pathLst>
              <a:path w="13456320" h="6970079">
                <a:moveTo>
                  <a:pt x="0" y="0"/>
                </a:moveTo>
                <a:lnTo>
                  <a:pt x="13456320" y="0"/>
                </a:lnTo>
                <a:lnTo>
                  <a:pt x="13456320" y="6970079"/>
                </a:lnTo>
                <a:lnTo>
                  <a:pt x="0" y="697007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21" name="AutoShape 21"/>
          <p:cNvSpPr/>
          <p:nvPr/>
        </p:nvSpPr>
        <p:spPr>
          <a:xfrm>
            <a:off x="7722766" y="3948071"/>
            <a:ext cx="4022407" cy="1195429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TextBox 22"/>
          <p:cNvSpPr txBox="1"/>
          <p:nvPr/>
        </p:nvSpPr>
        <p:spPr>
          <a:xfrm>
            <a:off x="5140468" y="-10299"/>
            <a:ext cx="7836712" cy="866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4514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EDIT QUIZ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542</Words>
  <Application>Microsoft Office PowerPoint</Application>
  <PresentationFormat>Custom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Poppins</vt:lpstr>
      <vt:lpstr>Times New Roman</vt:lpstr>
      <vt:lpstr>Times New Roman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CSE215 Project Presentation</dc:title>
  <cp:lastModifiedBy>Syed Amin Hossain</cp:lastModifiedBy>
  <cp:revision>3</cp:revision>
  <dcterms:created xsi:type="dcterms:W3CDTF">2006-08-16T00:00:00Z</dcterms:created>
  <dcterms:modified xsi:type="dcterms:W3CDTF">2024-12-01T18:44:25Z</dcterms:modified>
  <dc:identifier>DAGYDyjBy98</dc:identifier>
</cp:coreProperties>
</file>