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fef150f9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fef150f9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fef150f9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fef150f9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fef150f94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fef150f94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fef150f9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fef150f9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fef150f94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fef150f94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fef150f94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fef150f94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owardsdatascience.com/stock-price-prediction-based-on-deep-learning-3842ef697da0" TargetMode="External"/><Relationship Id="rId4" Type="http://schemas.openxmlformats.org/officeDocument/2006/relationships/hyperlink" Target="https://towardsdatascience.com/getting-rich-quick-with-machine-learning-and-stock-market-predictions-696802da94fe" TargetMode="External"/><Relationship Id="rId5" Type="http://schemas.openxmlformats.org/officeDocument/2006/relationships/hyperlink" Target="https://www.analyticsvidhya.com/blog/2018/10/predicting-stock-price-machine-learningnd-deep-learning-techniques-python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researchgate.net/publication/340705916_Analysis_of_look_back_period_for_stock_price_prediction_with_RNN_variants_A_case_study_on_banking_sector_of_NEPSE" TargetMode="External"/><Relationship Id="rId4" Type="http://schemas.openxmlformats.org/officeDocument/2006/relationships/hyperlink" Target="http://paper.ijcsns.org/07_book/201901/20190126.pdf" TargetMode="External"/><Relationship Id="rId5" Type="http://schemas.openxmlformats.org/officeDocument/2006/relationships/hyperlink" Target="https://www.researchgate.net/publication/329685590_Application_of_LSTM_GRU_and_ICA_for_Stock_Price_Prediction_Proceedings_of_ICTIS_2018_Volume_2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br>
              <a:rPr lang="en"/>
            </a:br>
            <a:r>
              <a:rPr lang="en"/>
              <a:t>Module 1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370500" y="3924925"/>
            <a:ext cx="2184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Deep-PSX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Deep-Learning Models used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LSTM (Long Short Term Memory)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GRU (Gated Recurrent Unit)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SLP (Single Layer Perceptron)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MLP (Multi Layer Perceptron)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SVM (Support Vector Machine)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RBF (Radial Basis Function)</a:t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Robust &amp; Efficient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Only stores important information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Predicts trend better than actual price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long-term sequence dependencies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Disadvantages: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Requires large memory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Computing complexity is increased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from literature review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6521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Stock Price Prediction Based on Deep Learning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(</a:t>
            </a:r>
            <a:r>
              <a:rPr lang="en" sz="1100">
                <a:solidFill>
                  <a:srgbClr val="000000"/>
                </a:solidFill>
              </a:rPr>
              <a:t>:</a:t>
            </a:r>
            <a:r>
              <a:rPr lang="en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https://towardsdatascience.com/stock-price-prediction-based-on-deep-learning-3842ef697da0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8260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Predicting stock prices using deep learning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(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https://towardsdatascience.com/getting-rich-quick-with-machine-learning-and-stock-market-predictions-696802da94fe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Predicting-stock-price-machine-learning and-deep-learning-techniques-python</a:t>
            </a:r>
            <a:br>
              <a:rPr lang="en">
                <a:solidFill>
                  <a:srgbClr val="FFFFFF"/>
                </a:solidFill>
              </a:rPr>
            </a:br>
            <a:r>
              <a:rPr lang="en" sz="1100">
                <a:solidFill>
                  <a:srgbClr val="FFFFFF"/>
                </a:solidFill>
              </a:rPr>
              <a:t>(</a:t>
            </a:r>
            <a:r>
              <a:rPr lang="en" sz="11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https://www.analyticsvidhya.com/blog/2018/10/predicting-stock-price-machine-learningnd-deep-learning-techniques-python/</a:t>
            </a:r>
            <a:r>
              <a:rPr lang="en" sz="1100">
                <a:solidFill>
                  <a:srgbClr val="FFFFFF"/>
                </a:solidFill>
              </a:rPr>
              <a:t>)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saving of large amount of historical information for better prediction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Update and reset gates makes the handling of data easier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Fewer parameters so reduced risk of overfitting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Short training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Requires fewer data points to capture properties of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Disadvantages: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Slow </a:t>
            </a:r>
            <a:r>
              <a:rPr lang="en"/>
              <a:t>convergence</a:t>
            </a:r>
            <a:r>
              <a:rPr lang="en"/>
              <a:t> rate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Low learning efficiency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 from Literature Review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Analysis of look back period for stock prediction with RNN variants</a:t>
            </a:r>
            <a:br>
              <a:rPr lang="en"/>
            </a:br>
            <a:r>
              <a:rPr lang="en"/>
              <a:t>(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https://www.researchgate.net/publication/340705916_Analysis_of_look_back_period_for_stock_price_prediction_with_RNN_variants_A_case_study_on_banking_sector_of_NEPSE</a:t>
            </a:r>
            <a:r>
              <a:rPr lang="en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Predicting Prices of Stock Market using Gated Recurrent Units (GRUs) Neural Networks </a:t>
            </a:r>
            <a:br>
              <a:rPr lang="en"/>
            </a:br>
            <a:r>
              <a:rPr lang="en"/>
              <a:t>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http://paper.ijcsns.org/07_book/201901/20190126.pdf</a:t>
            </a:r>
            <a:r>
              <a:rPr lang="en"/>
              <a:t>)</a:t>
            </a:r>
            <a:endParaRPr/>
          </a:p>
          <a:p>
            <a:pPr indent="-3111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Application of LSTM, GRU and ICA for Stock Price Prediction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(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https://www.researchgate.net/publication/329685590_Application_of_LSTM_GRU_and_ICA_for_Stock_Price_Prediction_Proceedings_of_ICTIS_2018_Volume_2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