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5" r:id="rId4"/>
    <p:sldId id="258" r:id="rId5"/>
    <p:sldId id="261" r:id="rId6"/>
    <p:sldId id="262" r:id="rId7"/>
    <p:sldId id="272" r:id="rId8"/>
    <p:sldId id="273" r:id="rId9"/>
    <p:sldId id="274" r:id="rId10"/>
    <p:sldId id="270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84369" autoAdjust="0"/>
  </p:normalViewPr>
  <p:slideViewPr>
    <p:cSldViewPr snapToGrid="0" snapToObjects="1">
      <p:cViewPr>
        <p:scale>
          <a:sx n="100" d="100"/>
          <a:sy n="100" d="100"/>
        </p:scale>
        <p:origin x="1020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12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2.jp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jpg"/><Relationship Id="rId10" Type="http://schemas.openxmlformats.org/officeDocument/2006/relationships/image" Target="../media/image19.sv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12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2.jp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jpg"/><Relationship Id="rId10" Type="http://schemas.openxmlformats.org/officeDocument/2006/relationships/image" Target="../media/image19.sv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46CF1-DEDF-4DEC-8BFF-0807B71B0899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E03DDD5-526F-4C97-B523-43A0BFCCC9B6}">
      <dgm:prSet/>
      <dgm:spPr/>
      <dgm:t>
        <a:bodyPr/>
        <a:lstStyle/>
        <a:p>
          <a:r>
            <a:rPr lang="en-GB" b="1" dirty="0"/>
            <a:t>What are Large Language Models (LLMs)?: </a:t>
          </a:r>
          <a:r>
            <a:rPr lang="en-GB" b="0" i="0" dirty="0"/>
            <a:t>very large deep learning models that are pre-trained on vast amounts of data. and it can comprehend and generate human language text.</a:t>
          </a:r>
          <a:endParaRPr lang="en-US" dirty="0"/>
        </a:p>
      </dgm:t>
    </dgm:pt>
    <dgm:pt modelId="{EF479D62-D510-4698-8FA2-876AA11DE4AF}" type="parTrans" cxnId="{86833B91-9F77-4BBE-8F54-BD7F34C0DE73}">
      <dgm:prSet/>
      <dgm:spPr/>
      <dgm:t>
        <a:bodyPr/>
        <a:lstStyle/>
        <a:p>
          <a:endParaRPr lang="en-US"/>
        </a:p>
      </dgm:t>
    </dgm:pt>
    <dgm:pt modelId="{61CFA602-492C-4A91-9C55-F22C4A2EE721}" type="sibTrans" cxnId="{86833B91-9F77-4BBE-8F54-BD7F34C0DE73}">
      <dgm:prSet/>
      <dgm:spPr/>
      <dgm:t>
        <a:bodyPr/>
        <a:lstStyle/>
        <a:p>
          <a:endParaRPr lang="en-US"/>
        </a:p>
      </dgm:t>
    </dgm:pt>
    <dgm:pt modelId="{A759D785-E6B4-40F9-BD40-9A540DFC125B}">
      <dgm:prSet/>
      <dgm:spPr/>
      <dgm:t>
        <a:bodyPr/>
        <a:lstStyle/>
        <a:p>
          <a:r>
            <a:rPr lang="en-GB" dirty="0"/>
            <a:t>High performance</a:t>
          </a:r>
          <a:endParaRPr lang="en-US" dirty="0"/>
        </a:p>
      </dgm:t>
    </dgm:pt>
    <dgm:pt modelId="{132FABD7-AE51-4700-BC53-E1FA21C260ED}" type="parTrans" cxnId="{5A417B3B-748C-461E-947A-A9B89DFBA679}">
      <dgm:prSet/>
      <dgm:spPr/>
      <dgm:t>
        <a:bodyPr/>
        <a:lstStyle/>
        <a:p>
          <a:endParaRPr lang="en-GB"/>
        </a:p>
      </dgm:t>
    </dgm:pt>
    <dgm:pt modelId="{D19EB449-39D7-4F1B-A389-9984FF14837D}" type="sibTrans" cxnId="{5A417B3B-748C-461E-947A-A9B89DFBA679}">
      <dgm:prSet/>
      <dgm:spPr/>
      <dgm:t>
        <a:bodyPr/>
        <a:lstStyle/>
        <a:p>
          <a:endParaRPr lang="en-GB"/>
        </a:p>
      </dgm:t>
    </dgm:pt>
    <dgm:pt modelId="{0A21F490-0CFA-41CA-8471-B379306E8F77}">
      <dgm:prSet/>
      <dgm:spPr/>
      <dgm:t>
        <a:bodyPr/>
        <a:lstStyle/>
        <a:p>
          <a:r>
            <a:rPr lang="en-US" dirty="0"/>
            <a:t>More accurate results </a:t>
          </a:r>
        </a:p>
      </dgm:t>
    </dgm:pt>
    <dgm:pt modelId="{58295508-729F-4C3D-A994-6130CE00F6FF}" type="parTrans" cxnId="{AB7EF7EF-87FA-435F-B9E5-615F58E9B766}">
      <dgm:prSet/>
      <dgm:spPr/>
      <dgm:t>
        <a:bodyPr/>
        <a:lstStyle/>
        <a:p>
          <a:endParaRPr lang="en-GB"/>
        </a:p>
      </dgm:t>
    </dgm:pt>
    <dgm:pt modelId="{C7779C8C-A283-485D-8D98-1366DA2588C3}" type="sibTrans" cxnId="{AB7EF7EF-87FA-435F-B9E5-615F58E9B766}">
      <dgm:prSet/>
      <dgm:spPr/>
      <dgm:t>
        <a:bodyPr/>
        <a:lstStyle/>
        <a:p>
          <a:endParaRPr lang="en-GB"/>
        </a:p>
      </dgm:t>
    </dgm:pt>
    <dgm:pt modelId="{82252609-27DB-4812-BB61-AEB80E2A6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Limitations</a:t>
          </a:r>
          <a:endParaRPr lang="en-US" dirty="0"/>
        </a:p>
      </dgm:t>
    </dgm:pt>
    <dgm:pt modelId="{69E46B95-676C-4EAD-AF28-067AE256C13F}" type="parTrans" cxnId="{58EEEA58-DBC2-43FA-855F-6F6DAE53EBC9}">
      <dgm:prSet/>
      <dgm:spPr/>
      <dgm:t>
        <a:bodyPr/>
        <a:lstStyle/>
        <a:p>
          <a:endParaRPr lang="en-GB"/>
        </a:p>
      </dgm:t>
    </dgm:pt>
    <dgm:pt modelId="{1506F639-8FB5-4FEF-A4F5-5968DDC4E4F0}" type="sibTrans" cxnId="{58EEEA58-DBC2-43FA-855F-6F6DAE53EBC9}">
      <dgm:prSet/>
      <dgm:spPr/>
      <dgm:t>
        <a:bodyPr/>
        <a:lstStyle/>
        <a:p>
          <a:endParaRPr lang="en-GB"/>
        </a:p>
      </dgm:t>
    </dgm:pt>
    <dgm:pt modelId="{1FF23326-88A1-4633-AF5D-6FEDF022D905}">
      <dgm:prSet/>
      <dgm:spPr/>
      <dgm:t>
        <a:bodyPr/>
        <a:lstStyle/>
        <a:p>
          <a:r>
            <a:rPr lang="en-US" dirty="0"/>
            <a:t>Hallucinations</a:t>
          </a:r>
        </a:p>
      </dgm:t>
    </dgm:pt>
    <dgm:pt modelId="{7E53B33A-46C4-4D65-B474-C635A570197B}" type="parTrans" cxnId="{0DA74D9D-CF44-4885-BC89-F5B30AD9C57B}">
      <dgm:prSet/>
      <dgm:spPr/>
      <dgm:t>
        <a:bodyPr/>
        <a:lstStyle/>
        <a:p>
          <a:endParaRPr lang="en-GB"/>
        </a:p>
      </dgm:t>
    </dgm:pt>
    <dgm:pt modelId="{7C9A5CFD-F0DC-4B02-9955-C2E30DC2325B}" type="sibTrans" cxnId="{0DA74D9D-CF44-4885-BC89-F5B30AD9C57B}">
      <dgm:prSet/>
      <dgm:spPr/>
      <dgm:t>
        <a:bodyPr/>
        <a:lstStyle/>
        <a:p>
          <a:endParaRPr lang="en-GB"/>
        </a:p>
      </dgm:t>
    </dgm:pt>
    <dgm:pt modelId="{150A2A26-6281-4C30-A1A5-CD2D9A8A5345}">
      <dgm:prSet/>
      <dgm:spPr/>
      <dgm:t>
        <a:bodyPr/>
        <a:lstStyle/>
        <a:p>
          <a:r>
            <a:rPr lang="en-US" dirty="0"/>
            <a:t>Static Knowledge Base for Training</a:t>
          </a:r>
        </a:p>
      </dgm:t>
    </dgm:pt>
    <dgm:pt modelId="{704A8B51-31EB-42E8-9299-DD053ADBE572}" type="parTrans" cxnId="{54088E95-BEA1-4D87-8227-98E4455ECB1C}">
      <dgm:prSet/>
      <dgm:spPr/>
      <dgm:t>
        <a:bodyPr/>
        <a:lstStyle/>
        <a:p>
          <a:endParaRPr lang="en-GB"/>
        </a:p>
      </dgm:t>
    </dgm:pt>
    <dgm:pt modelId="{AF67AE99-0FE8-4B4E-BA56-9789C5C868D1}" type="sibTrans" cxnId="{54088E95-BEA1-4D87-8227-98E4455ECB1C}">
      <dgm:prSet/>
      <dgm:spPr/>
      <dgm:t>
        <a:bodyPr/>
        <a:lstStyle/>
        <a:p>
          <a:endParaRPr lang="en-GB"/>
        </a:p>
      </dgm:t>
    </dgm:pt>
    <dgm:pt modelId="{F60E4138-B92D-4988-BE9D-49C06BF33C2E}">
      <dgm:prSet/>
      <dgm:spPr/>
      <dgm:t>
        <a:bodyPr/>
        <a:lstStyle/>
        <a:p>
          <a:r>
            <a:rPr lang="en-US" dirty="0"/>
            <a:t>Problem Solving </a:t>
          </a:r>
        </a:p>
      </dgm:t>
    </dgm:pt>
    <dgm:pt modelId="{B7C3C374-25C4-4AFF-8EC2-0C11A8460206}" type="parTrans" cxnId="{9AD37AAB-C3D0-43C6-B7A5-33AE819DCB48}">
      <dgm:prSet/>
      <dgm:spPr/>
      <dgm:t>
        <a:bodyPr/>
        <a:lstStyle/>
        <a:p>
          <a:endParaRPr lang="en-GB"/>
        </a:p>
      </dgm:t>
    </dgm:pt>
    <dgm:pt modelId="{599FBFB7-4E9E-4D5B-A64D-2433AACB23A8}" type="sibTrans" cxnId="{9AD37AAB-C3D0-43C6-B7A5-33AE819DCB48}">
      <dgm:prSet/>
      <dgm:spPr/>
      <dgm:t>
        <a:bodyPr/>
        <a:lstStyle/>
        <a:p>
          <a:endParaRPr lang="en-GB"/>
        </a:p>
      </dgm:t>
    </dgm:pt>
    <dgm:pt modelId="{8BCC1415-860A-42A6-AF0E-6BB50A620444}">
      <dgm:prSet/>
      <dgm:spPr/>
      <dgm:t>
        <a:bodyPr/>
        <a:lstStyle/>
        <a:p>
          <a:r>
            <a:rPr lang="en-US" dirty="0"/>
            <a:t>Inherent Biases</a:t>
          </a:r>
        </a:p>
      </dgm:t>
    </dgm:pt>
    <dgm:pt modelId="{A022B2E7-4A17-4138-8640-74D7C4806BC6}" type="parTrans" cxnId="{E2A71AA5-0E10-4669-8317-37BE32FDBDFC}">
      <dgm:prSet/>
      <dgm:spPr/>
      <dgm:t>
        <a:bodyPr/>
        <a:lstStyle/>
        <a:p>
          <a:endParaRPr lang="en-GB"/>
        </a:p>
      </dgm:t>
    </dgm:pt>
    <dgm:pt modelId="{55E1A354-0D33-4A8F-ABCD-5A34A60505EA}" type="sibTrans" cxnId="{E2A71AA5-0E10-4669-8317-37BE32FDBDFC}">
      <dgm:prSet/>
      <dgm:spPr/>
      <dgm:t>
        <a:bodyPr/>
        <a:lstStyle/>
        <a:p>
          <a:endParaRPr lang="en-GB"/>
        </a:p>
      </dgm:t>
    </dgm:pt>
    <dgm:pt modelId="{799B77A8-A033-4197-AC3E-A1FA765EC453}">
      <dgm:prSet/>
      <dgm:spPr/>
      <dgm:t>
        <a:bodyPr/>
        <a:lstStyle/>
        <a:p>
          <a:r>
            <a:rPr lang="en-US" dirty="0"/>
            <a:t>Benefits</a:t>
          </a:r>
        </a:p>
      </dgm:t>
    </dgm:pt>
    <dgm:pt modelId="{FBAAC6BB-B1A5-4A2A-AE22-5E969B6B4DE9}" type="parTrans" cxnId="{147F6301-CF8F-42D6-9057-BB56FE664B00}">
      <dgm:prSet/>
      <dgm:spPr/>
      <dgm:t>
        <a:bodyPr/>
        <a:lstStyle/>
        <a:p>
          <a:endParaRPr lang="en-GB"/>
        </a:p>
      </dgm:t>
    </dgm:pt>
    <dgm:pt modelId="{0FE92ED9-96FB-4676-997A-B5B4C29913BB}" type="sibTrans" cxnId="{147F6301-CF8F-42D6-9057-BB56FE664B00}">
      <dgm:prSet/>
      <dgm:spPr/>
      <dgm:t>
        <a:bodyPr/>
        <a:lstStyle/>
        <a:p>
          <a:endParaRPr lang="en-GB"/>
        </a:p>
      </dgm:t>
    </dgm:pt>
    <dgm:pt modelId="{CD3DC76C-5D7F-400E-A9E9-7513487BE324}" type="pres">
      <dgm:prSet presAssocID="{85A46CF1-DEDF-4DEC-8BFF-0807B71B0899}" presName="Name0" presStyleCnt="0">
        <dgm:presLayoutVars>
          <dgm:dir/>
          <dgm:animLvl val="lvl"/>
          <dgm:resizeHandles val="exact"/>
        </dgm:presLayoutVars>
      </dgm:prSet>
      <dgm:spPr/>
    </dgm:pt>
    <dgm:pt modelId="{09E7C4FF-A863-4D3F-BFEF-E7302CE6A718}" type="pres">
      <dgm:prSet presAssocID="{FE03DDD5-526F-4C97-B523-43A0BFCCC9B6}" presName="boxAndChildren" presStyleCnt="0"/>
      <dgm:spPr/>
    </dgm:pt>
    <dgm:pt modelId="{94939632-FC32-430C-A864-793B3739AFEE}" type="pres">
      <dgm:prSet presAssocID="{FE03DDD5-526F-4C97-B523-43A0BFCCC9B6}" presName="parentTextBox" presStyleLbl="node1" presStyleIdx="0" presStyleCnt="1"/>
      <dgm:spPr/>
    </dgm:pt>
    <dgm:pt modelId="{D833AED2-5881-4032-9F10-B0466B9147C3}" type="pres">
      <dgm:prSet presAssocID="{FE03DDD5-526F-4C97-B523-43A0BFCCC9B6}" presName="entireBox" presStyleLbl="node1" presStyleIdx="0" presStyleCnt="1"/>
      <dgm:spPr/>
    </dgm:pt>
    <dgm:pt modelId="{01866DBC-262C-4140-9023-3C115B543D3C}" type="pres">
      <dgm:prSet presAssocID="{FE03DDD5-526F-4C97-B523-43A0BFCCC9B6}" presName="descendantBox" presStyleCnt="0"/>
      <dgm:spPr/>
    </dgm:pt>
    <dgm:pt modelId="{F7372911-7F62-414A-9B56-918E50C51DC2}" type="pres">
      <dgm:prSet presAssocID="{799B77A8-A033-4197-AC3E-A1FA765EC453}" presName="childTextBox" presStyleLbl="fgAccFollowNode1" presStyleIdx="0" presStyleCnt="2">
        <dgm:presLayoutVars>
          <dgm:bulletEnabled val="1"/>
        </dgm:presLayoutVars>
      </dgm:prSet>
      <dgm:spPr/>
    </dgm:pt>
    <dgm:pt modelId="{093F38B0-A4A4-4A2F-80C7-C1EB26E6D4E3}" type="pres">
      <dgm:prSet presAssocID="{82252609-27DB-4812-BB61-AEB80E2A68D0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147F6301-CF8F-42D6-9057-BB56FE664B00}" srcId="{FE03DDD5-526F-4C97-B523-43A0BFCCC9B6}" destId="{799B77A8-A033-4197-AC3E-A1FA765EC453}" srcOrd="0" destOrd="0" parTransId="{FBAAC6BB-B1A5-4A2A-AE22-5E969B6B4DE9}" sibTransId="{0FE92ED9-96FB-4676-997A-B5B4C29913BB}"/>
    <dgm:cxn modelId="{C5C5590F-EF26-424B-955E-680E8B93D61C}" type="presOf" srcId="{799B77A8-A033-4197-AC3E-A1FA765EC453}" destId="{F7372911-7F62-414A-9B56-918E50C51DC2}" srcOrd="0" destOrd="0" presId="urn:microsoft.com/office/officeart/2005/8/layout/process4"/>
    <dgm:cxn modelId="{5093A71A-DBFE-4A9D-AEF8-9AFDC0B9A474}" type="presOf" srcId="{A759D785-E6B4-40F9-BD40-9A540DFC125B}" destId="{F7372911-7F62-414A-9B56-918E50C51DC2}" srcOrd="0" destOrd="1" presId="urn:microsoft.com/office/officeart/2005/8/layout/process4"/>
    <dgm:cxn modelId="{C2A8CA27-51B5-41A2-8343-B75AABCE4C1A}" type="presOf" srcId="{F60E4138-B92D-4988-BE9D-49C06BF33C2E}" destId="{093F38B0-A4A4-4A2F-80C7-C1EB26E6D4E3}" srcOrd="0" destOrd="3" presId="urn:microsoft.com/office/officeart/2005/8/layout/process4"/>
    <dgm:cxn modelId="{5A417B3B-748C-461E-947A-A9B89DFBA679}" srcId="{799B77A8-A033-4197-AC3E-A1FA765EC453}" destId="{A759D785-E6B4-40F9-BD40-9A540DFC125B}" srcOrd="0" destOrd="0" parTransId="{132FABD7-AE51-4700-BC53-E1FA21C260ED}" sibTransId="{D19EB449-39D7-4F1B-A389-9984FF14837D}"/>
    <dgm:cxn modelId="{45C8D476-910A-49F6-9B66-1B711EED62A2}" type="presOf" srcId="{0A21F490-0CFA-41CA-8471-B379306E8F77}" destId="{F7372911-7F62-414A-9B56-918E50C51DC2}" srcOrd="0" destOrd="2" presId="urn:microsoft.com/office/officeart/2005/8/layout/process4"/>
    <dgm:cxn modelId="{C901E978-51CC-42FE-AD56-BDF38C503C2E}" type="presOf" srcId="{FE03DDD5-526F-4C97-B523-43A0BFCCC9B6}" destId="{D833AED2-5881-4032-9F10-B0466B9147C3}" srcOrd="1" destOrd="0" presId="urn:microsoft.com/office/officeart/2005/8/layout/process4"/>
    <dgm:cxn modelId="{58EEEA58-DBC2-43FA-855F-6F6DAE53EBC9}" srcId="{FE03DDD5-526F-4C97-B523-43A0BFCCC9B6}" destId="{82252609-27DB-4812-BB61-AEB80E2A68D0}" srcOrd="1" destOrd="0" parTransId="{69E46B95-676C-4EAD-AF28-067AE256C13F}" sibTransId="{1506F639-8FB5-4FEF-A4F5-5968DDC4E4F0}"/>
    <dgm:cxn modelId="{BAA3345A-52FF-4BE4-A947-706611F45040}" type="presOf" srcId="{82252609-27DB-4812-BB61-AEB80E2A68D0}" destId="{093F38B0-A4A4-4A2F-80C7-C1EB26E6D4E3}" srcOrd="0" destOrd="0" presId="urn:microsoft.com/office/officeart/2005/8/layout/process4"/>
    <dgm:cxn modelId="{FA58F17C-0732-4F85-90BD-15D921D8E739}" type="presOf" srcId="{FE03DDD5-526F-4C97-B523-43A0BFCCC9B6}" destId="{94939632-FC32-430C-A864-793B3739AFEE}" srcOrd="0" destOrd="0" presId="urn:microsoft.com/office/officeart/2005/8/layout/process4"/>
    <dgm:cxn modelId="{675F998A-433D-4EB6-ACE0-B0E1905A7E83}" type="presOf" srcId="{1FF23326-88A1-4633-AF5D-6FEDF022D905}" destId="{093F38B0-A4A4-4A2F-80C7-C1EB26E6D4E3}" srcOrd="0" destOrd="1" presId="urn:microsoft.com/office/officeart/2005/8/layout/process4"/>
    <dgm:cxn modelId="{86833B91-9F77-4BBE-8F54-BD7F34C0DE73}" srcId="{85A46CF1-DEDF-4DEC-8BFF-0807B71B0899}" destId="{FE03DDD5-526F-4C97-B523-43A0BFCCC9B6}" srcOrd="0" destOrd="0" parTransId="{EF479D62-D510-4698-8FA2-876AA11DE4AF}" sibTransId="{61CFA602-492C-4A91-9C55-F22C4A2EE721}"/>
    <dgm:cxn modelId="{54088E95-BEA1-4D87-8227-98E4455ECB1C}" srcId="{82252609-27DB-4812-BB61-AEB80E2A68D0}" destId="{150A2A26-6281-4C30-A1A5-CD2D9A8A5345}" srcOrd="1" destOrd="0" parTransId="{704A8B51-31EB-42E8-9299-DD053ADBE572}" sibTransId="{AF67AE99-0FE8-4B4E-BA56-9789C5C868D1}"/>
    <dgm:cxn modelId="{0DA74D9D-CF44-4885-BC89-F5B30AD9C57B}" srcId="{82252609-27DB-4812-BB61-AEB80E2A68D0}" destId="{1FF23326-88A1-4633-AF5D-6FEDF022D905}" srcOrd="0" destOrd="0" parTransId="{7E53B33A-46C4-4D65-B474-C635A570197B}" sibTransId="{7C9A5CFD-F0DC-4B02-9955-C2E30DC2325B}"/>
    <dgm:cxn modelId="{30E9CFA2-9067-4A75-9A33-445B8DC751BB}" type="presOf" srcId="{85A46CF1-DEDF-4DEC-8BFF-0807B71B0899}" destId="{CD3DC76C-5D7F-400E-A9E9-7513487BE324}" srcOrd="0" destOrd="0" presId="urn:microsoft.com/office/officeart/2005/8/layout/process4"/>
    <dgm:cxn modelId="{E2A71AA5-0E10-4669-8317-37BE32FDBDFC}" srcId="{82252609-27DB-4812-BB61-AEB80E2A68D0}" destId="{8BCC1415-860A-42A6-AF0E-6BB50A620444}" srcOrd="3" destOrd="0" parTransId="{A022B2E7-4A17-4138-8640-74D7C4806BC6}" sibTransId="{55E1A354-0D33-4A8F-ABCD-5A34A60505EA}"/>
    <dgm:cxn modelId="{9AD37AAB-C3D0-43C6-B7A5-33AE819DCB48}" srcId="{82252609-27DB-4812-BB61-AEB80E2A68D0}" destId="{F60E4138-B92D-4988-BE9D-49C06BF33C2E}" srcOrd="2" destOrd="0" parTransId="{B7C3C374-25C4-4AFF-8EC2-0C11A8460206}" sibTransId="{599FBFB7-4E9E-4D5B-A64D-2433AACB23A8}"/>
    <dgm:cxn modelId="{0DEA29E0-96D5-46FD-ACCC-1539583FD71C}" type="presOf" srcId="{150A2A26-6281-4C30-A1A5-CD2D9A8A5345}" destId="{093F38B0-A4A4-4A2F-80C7-C1EB26E6D4E3}" srcOrd="0" destOrd="2" presId="urn:microsoft.com/office/officeart/2005/8/layout/process4"/>
    <dgm:cxn modelId="{397339E4-2F61-4DB9-BF99-FB8F04F3AC42}" type="presOf" srcId="{8BCC1415-860A-42A6-AF0E-6BB50A620444}" destId="{093F38B0-A4A4-4A2F-80C7-C1EB26E6D4E3}" srcOrd="0" destOrd="4" presId="urn:microsoft.com/office/officeart/2005/8/layout/process4"/>
    <dgm:cxn modelId="{AB7EF7EF-87FA-435F-B9E5-615F58E9B766}" srcId="{799B77A8-A033-4197-AC3E-A1FA765EC453}" destId="{0A21F490-0CFA-41CA-8471-B379306E8F77}" srcOrd="1" destOrd="0" parTransId="{58295508-729F-4C3D-A994-6130CE00F6FF}" sibTransId="{C7779C8C-A283-485D-8D98-1366DA2588C3}"/>
    <dgm:cxn modelId="{32994D1E-8F38-4799-A861-A2B8141DA2AA}" type="presParOf" srcId="{CD3DC76C-5D7F-400E-A9E9-7513487BE324}" destId="{09E7C4FF-A863-4D3F-BFEF-E7302CE6A718}" srcOrd="0" destOrd="0" presId="urn:microsoft.com/office/officeart/2005/8/layout/process4"/>
    <dgm:cxn modelId="{4CF379EB-0CE5-46B7-9CC4-E84B1283F47B}" type="presParOf" srcId="{09E7C4FF-A863-4D3F-BFEF-E7302CE6A718}" destId="{94939632-FC32-430C-A864-793B3739AFEE}" srcOrd="0" destOrd="0" presId="urn:microsoft.com/office/officeart/2005/8/layout/process4"/>
    <dgm:cxn modelId="{B0D399EB-1678-4EF1-9AE8-4E49DFA3849F}" type="presParOf" srcId="{09E7C4FF-A863-4D3F-BFEF-E7302CE6A718}" destId="{D833AED2-5881-4032-9F10-B0466B9147C3}" srcOrd="1" destOrd="0" presId="urn:microsoft.com/office/officeart/2005/8/layout/process4"/>
    <dgm:cxn modelId="{0F38CF2F-A0F7-4E1D-9411-66B2857775CB}" type="presParOf" srcId="{09E7C4FF-A863-4D3F-BFEF-E7302CE6A718}" destId="{01866DBC-262C-4140-9023-3C115B543D3C}" srcOrd="2" destOrd="0" presId="urn:microsoft.com/office/officeart/2005/8/layout/process4"/>
    <dgm:cxn modelId="{DDBECA1C-DB8A-4A16-900A-D136B99F7FAB}" type="presParOf" srcId="{01866DBC-262C-4140-9023-3C115B543D3C}" destId="{F7372911-7F62-414A-9B56-918E50C51DC2}" srcOrd="0" destOrd="0" presId="urn:microsoft.com/office/officeart/2005/8/layout/process4"/>
    <dgm:cxn modelId="{FECC4FE6-38B2-4998-8AEF-3830221A17D7}" type="presParOf" srcId="{01866DBC-262C-4140-9023-3C115B543D3C}" destId="{093F38B0-A4A4-4A2F-80C7-C1EB26E6D4E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941B4F-BB06-4F0F-B924-48445339BA7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C26806E-F795-4D62-B693-8D5A63EDAA0F}">
      <dgm:prSet phldrT="[Text]"/>
      <dgm:spPr/>
      <dgm:t>
        <a:bodyPr/>
        <a:lstStyle/>
        <a:p>
          <a:r>
            <a:rPr lang="en-US" dirty="0"/>
            <a:t>Root</a:t>
          </a:r>
          <a:endParaRPr lang="en-GB" dirty="0"/>
        </a:p>
      </dgm:t>
    </dgm:pt>
    <dgm:pt modelId="{DCE39D0C-0E91-4BAD-A5E9-071B3140FF7D}" type="parTrans" cxnId="{35F4EDEB-0257-458A-A9A5-E6B7E1066A85}">
      <dgm:prSet/>
      <dgm:spPr/>
      <dgm:t>
        <a:bodyPr/>
        <a:lstStyle/>
        <a:p>
          <a:endParaRPr lang="en-GB"/>
        </a:p>
      </dgm:t>
    </dgm:pt>
    <dgm:pt modelId="{F4216E9F-EF8A-4A40-909C-2767AC63EC69}" type="sibTrans" cxnId="{35F4EDEB-0257-458A-A9A5-E6B7E1066A85}">
      <dgm:prSet/>
      <dgm:spPr/>
      <dgm:t>
        <a:bodyPr/>
        <a:lstStyle/>
        <a:p>
          <a:endParaRPr lang="en-GB"/>
        </a:p>
      </dgm:t>
    </dgm:pt>
    <dgm:pt modelId="{47CC122A-0555-47CF-B109-42A7F009C65D}" type="asst">
      <dgm:prSet phldrT="[Text]"/>
      <dgm:spPr/>
      <dgm:t>
        <a:bodyPr/>
        <a:lstStyle/>
        <a:p>
          <a:r>
            <a:rPr lang="en-US" dirty="0"/>
            <a:t>Package Description</a:t>
          </a:r>
          <a:endParaRPr lang="en-GB" dirty="0"/>
        </a:p>
      </dgm:t>
    </dgm:pt>
    <dgm:pt modelId="{7C2F91B7-360B-4764-875C-5C7B0C6DD5E4}" type="parTrans" cxnId="{235EE285-DAF8-440D-A52A-F705171C205D}">
      <dgm:prSet/>
      <dgm:spPr/>
      <dgm:t>
        <a:bodyPr/>
        <a:lstStyle/>
        <a:p>
          <a:endParaRPr lang="en-GB"/>
        </a:p>
      </dgm:t>
    </dgm:pt>
    <dgm:pt modelId="{D03A9E34-20FE-4F97-AD77-6D2BA7E9918F}" type="sibTrans" cxnId="{235EE285-DAF8-440D-A52A-F705171C205D}">
      <dgm:prSet/>
      <dgm:spPr/>
      <dgm:t>
        <a:bodyPr/>
        <a:lstStyle/>
        <a:p>
          <a:endParaRPr lang="en-GB"/>
        </a:p>
      </dgm:t>
    </dgm:pt>
    <dgm:pt modelId="{88B97134-ED69-4CE5-9BC2-572FB80CBA9F}" type="asst">
      <dgm:prSet phldrT="[Text]"/>
      <dgm:spPr/>
      <dgm:t>
        <a:bodyPr/>
        <a:lstStyle/>
        <a:p>
          <a:r>
            <a:rPr lang="en-US" dirty="0"/>
            <a:t>Class Description</a:t>
          </a:r>
          <a:endParaRPr lang="en-GB" dirty="0"/>
        </a:p>
      </dgm:t>
    </dgm:pt>
    <dgm:pt modelId="{25ED8DF5-8466-4FE1-9043-E49C674B8C03}" type="parTrans" cxnId="{BB6859A0-407C-4F15-840A-D3F6DF9F90BF}">
      <dgm:prSet/>
      <dgm:spPr/>
      <dgm:t>
        <a:bodyPr/>
        <a:lstStyle/>
        <a:p>
          <a:endParaRPr lang="en-GB"/>
        </a:p>
      </dgm:t>
    </dgm:pt>
    <dgm:pt modelId="{EE2D7407-6782-4CF7-AEA9-228C58068519}" type="sibTrans" cxnId="{BB6859A0-407C-4F15-840A-D3F6DF9F90BF}">
      <dgm:prSet/>
      <dgm:spPr/>
      <dgm:t>
        <a:bodyPr/>
        <a:lstStyle/>
        <a:p>
          <a:endParaRPr lang="en-GB"/>
        </a:p>
      </dgm:t>
    </dgm:pt>
    <dgm:pt modelId="{BC2FA528-5275-4147-8F45-7F5D5DFFD348}" type="asst">
      <dgm:prSet phldrT="[Text]"/>
      <dgm:spPr/>
      <dgm:t>
        <a:bodyPr/>
        <a:lstStyle/>
        <a:p>
          <a:r>
            <a:rPr lang="en-US" dirty="0"/>
            <a:t>Method Description</a:t>
          </a:r>
          <a:endParaRPr lang="en-GB" dirty="0"/>
        </a:p>
      </dgm:t>
    </dgm:pt>
    <dgm:pt modelId="{32AC78C0-42CA-4709-BCAF-D09E30A7656A}" type="parTrans" cxnId="{0EB2EF93-326F-4236-963B-4E317194937E}">
      <dgm:prSet/>
      <dgm:spPr/>
      <dgm:t>
        <a:bodyPr/>
        <a:lstStyle/>
        <a:p>
          <a:endParaRPr lang="en-GB"/>
        </a:p>
      </dgm:t>
    </dgm:pt>
    <dgm:pt modelId="{1AF23253-FF1D-4A5F-AEEF-B1A97BF372D9}" type="sibTrans" cxnId="{0EB2EF93-326F-4236-963B-4E317194937E}">
      <dgm:prSet/>
      <dgm:spPr/>
      <dgm:t>
        <a:bodyPr/>
        <a:lstStyle/>
        <a:p>
          <a:endParaRPr lang="en-GB"/>
        </a:p>
      </dgm:t>
    </dgm:pt>
    <dgm:pt modelId="{841E8F20-860B-4C1E-B1D2-C5AEECDB026F}" type="asst">
      <dgm:prSet phldrT="[Text]"/>
      <dgm:spPr/>
      <dgm:t>
        <a:bodyPr/>
        <a:lstStyle/>
        <a:p>
          <a:r>
            <a:rPr lang="en-US" dirty="0"/>
            <a:t>Class Description</a:t>
          </a:r>
          <a:endParaRPr lang="en-GB" dirty="0"/>
        </a:p>
      </dgm:t>
    </dgm:pt>
    <dgm:pt modelId="{562F74C9-1423-4148-945F-09BBF9551E83}" type="parTrans" cxnId="{25D7103A-F04D-4C6D-BABD-42EA8774F6D4}">
      <dgm:prSet/>
      <dgm:spPr/>
      <dgm:t>
        <a:bodyPr/>
        <a:lstStyle/>
        <a:p>
          <a:endParaRPr lang="en-GB"/>
        </a:p>
      </dgm:t>
    </dgm:pt>
    <dgm:pt modelId="{52BA1A87-A8E2-4FE6-82F7-D8D4B7BC95EC}" type="sibTrans" cxnId="{25D7103A-F04D-4C6D-BABD-42EA8774F6D4}">
      <dgm:prSet/>
      <dgm:spPr/>
      <dgm:t>
        <a:bodyPr/>
        <a:lstStyle/>
        <a:p>
          <a:endParaRPr lang="en-GB"/>
        </a:p>
      </dgm:t>
    </dgm:pt>
    <dgm:pt modelId="{FE1F0031-00C4-48FC-8916-CA493D2CDA83}" type="asst">
      <dgm:prSet phldrT="[Text]"/>
      <dgm:spPr/>
      <dgm:t>
        <a:bodyPr/>
        <a:lstStyle/>
        <a:p>
          <a:r>
            <a:rPr lang="en-US" dirty="0"/>
            <a:t>Package Description</a:t>
          </a:r>
          <a:endParaRPr lang="en-GB" dirty="0"/>
        </a:p>
      </dgm:t>
    </dgm:pt>
    <dgm:pt modelId="{7A14421E-762F-494A-BA24-C6E4FCCE6804}" type="parTrans" cxnId="{E023E442-57DE-43C7-BC43-45CAAE953349}">
      <dgm:prSet/>
      <dgm:spPr/>
      <dgm:t>
        <a:bodyPr/>
        <a:lstStyle/>
        <a:p>
          <a:endParaRPr lang="en-GB"/>
        </a:p>
      </dgm:t>
    </dgm:pt>
    <dgm:pt modelId="{ADCD81F8-96EF-46F5-B07F-8E77148A3584}" type="sibTrans" cxnId="{E023E442-57DE-43C7-BC43-45CAAE953349}">
      <dgm:prSet/>
      <dgm:spPr/>
      <dgm:t>
        <a:bodyPr/>
        <a:lstStyle/>
        <a:p>
          <a:endParaRPr lang="en-GB"/>
        </a:p>
      </dgm:t>
    </dgm:pt>
    <dgm:pt modelId="{175AED89-6C67-4EAA-AA4B-DC2C2D399568}" type="asst">
      <dgm:prSet phldrT="[Text]"/>
      <dgm:spPr/>
      <dgm:t>
        <a:bodyPr/>
        <a:lstStyle/>
        <a:p>
          <a:r>
            <a:rPr lang="en-US" dirty="0"/>
            <a:t>Class Description</a:t>
          </a:r>
          <a:endParaRPr lang="en-GB" dirty="0"/>
        </a:p>
      </dgm:t>
    </dgm:pt>
    <dgm:pt modelId="{E1D4E02E-0711-45A8-9050-F223789D6ECD}" type="parTrans" cxnId="{532FF125-5ECB-4015-93F5-20D15DA78EFB}">
      <dgm:prSet/>
      <dgm:spPr/>
      <dgm:t>
        <a:bodyPr/>
        <a:lstStyle/>
        <a:p>
          <a:endParaRPr lang="en-GB"/>
        </a:p>
      </dgm:t>
    </dgm:pt>
    <dgm:pt modelId="{9630C194-B227-4F2E-BEDC-F34115C4B0E0}" type="sibTrans" cxnId="{532FF125-5ECB-4015-93F5-20D15DA78EFB}">
      <dgm:prSet/>
      <dgm:spPr/>
      <dgm:t>
        <a:bodyPr/>
        <a:lstStyle/>
        <a:p>
          <a:endParaRPr lang="en-GB"/>
        </a:p>
      </dgm:t>
    </dgm:pt>
    <dgm:pt modelId="{18F7CE1F-2B04-4D65-94AE-8C6EC22A7464}" type="asst">
      <dgm:prSet phldrT="[Text]"/>
      <dgm:spPr/>
      <dgm:t>
        <a:bodyPr/>
        <a:lstStyle/>
        <a:p>
          <a:r>
            <a:rPr lang="en-US" dirty="0"/>
            <a:t>Method Description</a:t>
          </a:r>
          <a:endParaRPr lang="en-GB" dirty="0"/>
        </a:p>
      </dgm:t>
    </dgm:pt>
    <dgm:pt modelId="{1E171474-415C-4E93-94CC-A0F204191FBC}" type="parTrans" cxnId="{B37A12A5-3EBB-40CE-B531-F5D3B590E19B}">
      <dgm:prSet/>
      <dgm:spPr/>
      <dgm:t>
        <a:bodyPr/>
        <a:lstStyle/>
        <a:p>
          <a:endParaRPr lang="en-GB"/>
        </a:p>
      </dgm:t>
    </dgm:pt>
    <dgm:pt modelId="{EB4DF6A1-D5D1-472A-834F-ECB718808301}" type="sibTrans" cxnId="{B37A12A5-3EBB-40CE-B531-F5D3B590E19B}">
      <dgm:prSet/>
      <dgm:spPr/>
      <dgm:t>
        <a:bodyPr/>
        <a:lstStyle/>
        <a:p>
          <a:endParaRPr lang="en-GB"/>
        </a:p>
      </dgm:t>
    </dgm:pt>
    <dgm:pt modelId="{B6561ADF-AA87-4976-AE89-03FB1589A76E}" type="asst">
      <dgm:prSet phldrT="[Text]"/>
      <dgm:spPr/>
      <dgm:t>
        <a:bodyPr/>
        <a:lstStyle/>
        <a:p>
          <a:r>
            <a:rPr lang="en-US" dirty="0"/>
            <a:t>Method Description</a:t>
          </a:r>
          <a:endParaRPr lang="en-GB" dirty="0"/>
        </a:p>
      </dgm:t>
    </dgm:pt>
    <dgm:pt modelId="{BC2BE4F6-1ADA-44CE-B94F-6193F6467830}" type="parTrans" cxnId="{B5BDE853-C43F-426B-A34B-75B489FD30F8}">
      <dgm:prSet/>
      <dgm:spPr/>
      <dgm:t>
        <a:bodyPr/>
        <a:lstStyle/>
        <a:p>
          <a:endParaRPr lang="en-GB"/>
        </a:p>
      </dgm:t>
    </dgm:pt>
    <dgm:pt modelId="{D7FC0E44-0F45-45E5-844B-8C70C07FF557}" type="sibTrans" cxnId="{B5BDE853-C43F-426B-A34B-75B489FD30F8}">
      <dgm:prSet/>
      <dgm:spPr/>
      <dgm:t>
        <a:bodyPr/>
        <a:lstStyle/>
        <a:p>
          <a:endParaRPr lang="en-GB"/>
        </a:p>
      </dgm:t>
    </dgm:pt>
    <dgm:pt modelId="{B15FF6F4-1F54-44C3-BC41-8C3FB4FAC3EF}" type="asst">
      <dgm:prSet phldrT="[Text]"/>
      <dgm:spPr/>
      <dgm:t>
        <a:bodyPr/>
        <a:lstStyle/>
        <a:p>
          <a:r>
            <a:rPr lang="en-US" dirty="0"/>
            <a:t>Class Description</a:t>
          </a:r>
          <a:endParaRPr lang="en-GB" dirty="0"/>
        </a:p>
      </dgm:t>
    </dgm:pt>
    <dgm:pt modelId="{FD6D0994-ABCA-49AF-BBC0-3F81637C59BE}" type="parTrans" cxnId="{C6282F8C-78F9-43FD-8AD0-30562D2ADAC4}">
      <dgm:prSet/>
      <dgm:spPr/>
      <dgm:t>
        <a:bodyPr/>
        <a:lstStyle/>
        <a:p>
          <a:endParaRPr lang="en-GB"/>
        </a:p>
      </dgm:t>
    </dgm:pt>
    <dgm:pt modelId="{B5E62598-1A04-47A6-BA98-D4CF1AC79D91}" type="sibTrans" cxnId="{C6282F8C-78F9-43FD-8AD0-30562D2ADAC4}">
      <dgm:prSet/>
      <dgm:spPr/>
      <dgm:t>
        <a:bodyPr/>
        <a:lstStyle/>
        <a:p>
          <a:endParaRPr lang="en-GB"/>
        </a:p>
      </dgm:t>
    </dgm:pt>
    <dgm:pt modelId="{AE93407C-F2CE-408E-BCDE-4F506E10D7DB}" type="asst">
      <dgm:prSet phldrT="[Text]"/>
      <dgm:spPr/>
      <dgm:t>
        <a:bodyPr/>
        <a:lstStyle/>
        <a:p>
          <a:r>
            <a:rPr lang="en-US" dirty="0"/>
            <a:t>Method Description</a:t>
          </a:r>
          <a:endParaRPr lang="en-GB" dirty="0"/>
        </a:p>
      </dgm:t>
    </dgm:pt>
    <dgm:pt modelId="{7A048839-6987-405C-87D9-409E2E3A3C56}" type="parTrans" cxnId="{44A5B8C5-CEB4-4A07-A51E-710F02C8C215}">
      <dgm:prSet/>
      <dgm:spPr/>
      <dgm:t>
        <a:bodyPr/>
        <a:lstStyle/>
        <a:p>
          <a:endParaRPr lang="en-GB"/>
        </a:p>
      </dgm:t>
    </dgm:pt>
    <dgm:pt modelId="{7CE16D70-5D6B-4E44-93DA-8FE19E0AF821}" type="sibTrans" cxnId="{44A5B8C5-CEB4-4A07-A51E-710F02C8C215}">
      <dgm:prSet/>
      <dgm:spPr/>
      <dgm:t>
        <a:bodyPr/>
        <a:lstStyle/>
        <a:p>
          <a:endParaRPr lang="en-GB"/>
        </a:p>
      </dgm:t>
    </dgm:pt>
    <dgm:pt modelId="{5D0EAE96-CB92-4792-8895-9F1538EFF991}" type="asst">
      <dgm:prSet phldrT="[Text]"/>
      <dgm:spPr/>
      <dgm:t>
        <a:bodyPr/>
        <a:lstStyle/>
        <a:p>
          <a:r>
            <a:rPr lang="en-US" dirty="0"/>
            <a:t>Method Description</a:t>
          </a:r>
          <a:endParaRPr lang="en-GB" dirty="0"/>
        </a:p>
      </dgm:t>
    </dgm:pt>
    <dgm:pt modelId="{5AD60C3D-359F-4FD0-8693-7ECA5D7DBE26}" type="parTrans" cxnId="{D3520625-65CF-41E4-A6C6-BE84E181520F}">
      <dgm:prSet/>
      <dgm:spPr/>
      <dgm:t>
        <a:bodyPr/>
        <a:lstStyle/>
        <a:p>
          <a:endParaRPr lang="en-GB"/>
        </a:p>
      </dgm:t>
    </dgm:pt>
    <dgm:pt modelId="{97D9FF49-28EE-4359-9337-6271AA5AC73D}" type="sibTrans" cxnId="{D3520625-65CF-41E4-A6C6-BE84E181520F}">
      <dgm:prSet/>
      <dgm:spPr/>
      <dgm:t>
        <a:bodyPr/>
        <a:lstStyle/>
        <a:p>
          <a:endParaRPr lang="en-GB"/>
        </a:p>
      </dgm:t>
    </dgm:pt>
    <dgm:pt modelId="{C929F5D0-55D0-4A9D-A419-7828DB9AAA56}" type="pres">
      <dgm:prSet presAssocID="{8F941B4F-BB06-4F0F-B924-48445339BA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29C249-92DD-447C-8E3E-5F3D8D6A4467}" type="pres">
      <dgm:prSet presAssocID="{1C26806E-F795-4D62-B693-8D5A63EDAA0F}" presName="hierRoot1" presStyleCnt="0"/>
      <dgm:spPr/>
    </dgm:pt>
    <dgm:pt modelId="{EB0E5145-9E92-404C-A798-086A41BB77A3}" type="pres">
      <dgm:prSet presAssocID="{1C26806E-F795-4D62-B693-8D5A63EDAA0F}" presName="composite" presStyleCnt="0"/>
      <dgm:spPr/>
    </dgm:pt>
    <dgm:pt modelId="{B6028775-31BD-43BC-840D-A9E2AA04F907}" type="pres">
      <dgm:prSet presAssocID="{1C26806E-F795-4D62-B693-8D5A63EDAA0F}" presName="background" presStyleLbl="node0" presStyleIdx="0" presStyleCnt="1"/>
      <dgm:spPr/>
    </dgm:pt>
    <dgm:pt modelId="{1EBC08D7-0F71-42AB-A5B9-492F08D65FB9}" type="pres">
      <dgm:prSet presAssocID="{1C26806E-F795-4D62-B693-8D5A63EDAA0F}" presName="text" presStyleLbl="fgAcc0" presStyleIdx="0" presStyleCnt="1">
        <dgm:presLayoutVars>
          <dgm:chPref val="3"/>
        </dgm:presLayoutVars>
      </dgm:prSet>
      <dgm:spPr/>
    </dgm:pt>
    <dgm:pt modelId="{D6E66F06-02E5-45A1-99BD-B28E283945BE}" type="pres">
      <dgm:prSet presAssocID="{1C26806E-F795-4D62-B693-8D5A63EDAA0F}" presName="hierChild2" presStyleCnt="0"/>
      <dgm:spPr/>
    </dgm:pt>
    <dgm:pt modelId="{F92F6E9C-81D7-47F0-8105-96442F8DE8DC}" type="pres">
      <dgm:prSet presAssocID="{7C2F91B7-360B-4764-875C-5C7B0C6DD5E4}" presName="Name10" presStyleLbl="parChTrans1D2" presStyleIdx="0" presStyleCnt="2"/>
      <dgm:spPr/>
    </dgm:pt>
    <dgm:pt modelId="{4D676069-1367-4F34-913D-2C395146B3FC}" type="pres">
      <dgm:prSet presAssocID="{47CC122A-0555-47CF-B109-42A7F009C65D}" presName="hierRoot2" presStyleCnt="0"/>
      <dgm:spPr/>
    </dgm:pt>
    <dgm:pt modelId="{A861D0DD-ADB1-4595-A1A3-129118E2F64F}" type="pres">
      <dgm:prSet presAssocID="{47CC122A-0555-47CF-B109-42A7F009C65D}" presName="composite2" presStyleCnt="0"/>
      <dgm:spPr/>
    </dgm:pt>
    <dgm:pt modelId="{7BEF62EB-0E1C-4C02-9C87-89FD5FCA9074}" type="pres">
      <dgm:prSet presAssocID="{47CC122A-0555-47CF-B109-42A7F009C65D}" presName="background2" presStyleLbl="asst1" presStyleIdx="0" presStyleCnt="11"/>
      <dgm:spPr/>
    </dgm:pt>
    <dgm:pt modelId="{9F6A77F8-305A-498C-A9CA-2F0053D444AA}" type="pres">
      <dgm:prSet presAssocID="{47CC122A-0555-47CF-B109-42A7F009C65D}" presName="text2" presStyleLbl="fgAcc2" presStyleIdx="0" presStyleCnt="2">
        <dgm:presLayoutVars>
          <dgm:chPref val="3"/>
        </dgm:presLayoutVars>
      </dgm:prSet>
      <dgm:spPr/>
    </dgm:pt>
    <dgm:pt modelId="{2F8F6D08-7FC8-4FC7-802E-1220F5B88B37}" type="pres">
      <dgm:prSet presAssocID="{47CC122A-0555-47CF-B109-42A7F009C65D}" presName="hierChild3" presStyleCnt="0"/>
      <dgm:spPr/>
    </dgm:pt>
    <dgm:pt modelId="{21E06552-272E-4CD4-8FC8-E1F8037C5D38}" type="pres">
      <dgm:prSet presAssocID="{25ED8DF5-8466-4FE1-9043-E49C674B8C03}" presName="Name17" presStyleLbl="parChTrans1D3" presStyleIdx="0" presStyleCnt="4"/>
      <dgm:spPr/>
    </dgm:pt>
    <dgm:pt modelId="{56D89877-DD3C-4707-8839-BFB72318C988}" type="pres">
      <dgm:prSet presAssocID="{88B97134-ED69-4CE5-9BC2-572FB80CBA9F}" presName="hierRoot3" presStyleCnt="0"/>
      <dgm:spPr/>
    </dgm:pt>
    <dgm:pt modelId="{1DFB2FB8-1A5F-41D5-A600-5062D6E08094}" type="pres">
      <dgm:prSet presAssocID="{88B97134-ED69-4CE5-9BC2-572FB80CBA9F}" presName="composite3" presStyleCnt="0"/>
      <dgm:spPr/>
    </dgm:pt>
    <dgm:pt modelId="{1035A99C-BE37-4E5E-833B-38474B182108}" type="pres">
      <dgm:prSet presAssocID="{88B97134-ED69-4CE5-9BC2-572FB80CBA9F}" presName="background3" presStyleLbl="asst1" presStyleIdx="1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  <dgm:pt modelId="{835EC174-DF35-4ED5-8054-95FD2758393D}" type="pres">
      <dgm:prSet presAssocID="{88B97134-ED69-4CE5-9BC2-572FB80CBA9F}" presName="text3" presStyleLbl="fgAcc3" presStyleIdx="0" presStyleCnt="4">
        <dgm:presLayoutVars>
          <dgm:chPref val="3"/>
        </dgm:presLayoutVars>
      </dgm:prSet>
      <dgm:spPr/>
    </dgm:pt>
    <dgm:pt modelId="{D957A122-F892-4F38-AA79-F4D8C3ACFFF6}" type="pres">
      <dgm:prSet presAssocID="{88B97134-ED69-4CE5-9BC2-572FB80CBA9F}" presName="hierChild4" presStyleCnt="0"/>
      <dgm:spPr/>
    </dgm:pt>
    <dgm:pt modelId="{756CDA53-7550-4C55-AAEF-69BAC99F41D9}" type="pres">
      <dgm:prSet presAssocID="{32AC78C0-42CA-4709-BCAF-D09E30A7656A}" presName="Name23" presStyleLbl="parChTrans1D4" presStyleIdx="0" presStyleCnt="5"/>
      <dgm:spPr/>
    </dgm:pt>
    <dgm:pt modelId="{7E4A4707-4F01-48F6-9734-3C0115A0D37C}" type="pres">
      <dgm:prSet presAssocID="{BC2FA528-5275-4147-8F45-7F5D5DFFD348}" presName="hierRoot4" presStyleCnt="0"/>
      <dgm:spPr/>
    </dgm:pt>
    <dgm:pt modelId="{7F55092D-F87E-4D30-B9E1-EE9E0DFD20AF}" type="pres">
      <dgm:prSet presAssocID="{BC2FA528-5275-4147-8F45-7F5D5DFFD348}" presName="composite4" presStyleCnt="0"/>
      <dgm:spPr/>
    </dgm:pt>
    <dgm:pt modelId="{340C65B2-C688-40AD-B31B-C232AA268967}" type="pres">
      <dgm:prSet presAssocID="{BC2FA528-5275-4147-8F45-7F5D5DFFD348}" presName="background4" presStyleLbl="asst1" presStyleIdx="2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</dgm:pt>
    <dgm:pt modelId="{6E14505D-1D81-4EE2-B704-866E5871093A}" type="pres">
      <dgm:prSet presAssocID="{BC2FA528-5275-4147-8F45-7F5D5DFFD348}" presName="text4" presStyleLbl="fgAcc4" presStyleIdx="0" presStyleCnt="5">
        <dgm:presLayoutVars>
          <dgm:chPref val="3"/>
        </dgm:presLayoutVars>
      </dgm:prSet>
      <dgm:spPr/>
    </dgm:pt>
    <dgm:pt modelId="{FE94BE40-A096-4EEA-AF62-BEE5C5ABCA60}" type="pres">
      <dgm:prSet presAssocID="{BC2FA528-5275-4147-8F45-7F5D5DFFD348}" presName="hierChild5" presStyleCnt="0"/>
      <dgm:spPr/>
    </dgm:pt>
    <dgm:pt modelId="{26CD459F-4F23-4E2E-82E2-F80A67FA42BF}" type="pres">
      <dgm:prSet presAssocID="{562F74C9-1423-4148-945F-09BBF9551E83}" presName="Name17" presStyleLbl="parChTrans1D3" presStyleIdx="1" presStyleCnt="4"/>
      <dgm:spPr/>
    </dgm:pt>
    <dgm:pt modelId="{99B166B8-6FFA-4D94-B6D7-6D92928AE8A3}" type="pres">
      <dgm:prSet presAssocID="{841E8F20-860B-4C1E-B1D2-C5AEECDB026F}" presName="hierRoot3" presStyleCnt="0"/>
      <dgm:spPr/>
    </dgm:pt>
    <dgm:pt modelId="{A271B1C8-E53B-4F98-A787-39743E5A1780}" type="pres">
      <dgm:prSet presAssocID="{841E8F20-860B-4C1E-B1D2-C5AEECDB026F}" presName="composite3" presStyleCnt="0"/>
      <dgm:spPr/>
    </dgm:pt>
    <dgm:pt modelId="{2B4D5CB4-F4B2-4EDD-89C7-D15926954C8F}" type="pres">
      <dgm:prSet presAssocID="{841E8F20-860B-4C1E-B1D2-C5AEECDB026F}" presName="background3" presStyleLbl="asst1" presStyleIdx="3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  <dgm:pt modelId="{C5C693A0-26C9-4FD4-9674-D82E71E1635E}" type="pres">
      <dgm:prSet presAssocID="{841E8F20-860B-4C1E-B1D2-C5AEECDB026F}" presName="text3" presStyleLbl="fgAcc3" presStyleIdx="1" presStyleCnt="4">
        <dgm:presLayoutVars>
          <dgm:chPref val="3"/>
        </dgm:presLayoutVars>
      </dgm:prSet>
      <dgm:spPr/>
    </dgm:pt>
    <dgm:pt modelId="{BEBD40B3-A9EE-4950-A00B-7CC4C610954E}" type="pres">
      <dgm:prSet presAssocID="{841E8F20-860B-4C1E-B1D2-C5AEECDB026F}" presName="hierChild4" presStyleCnt="0"/>
      <dgm:spPr/>
    </dgm:pt>
    <dgm:pt modelId="{3EC3AFEE-585B-4185-9863-5F5133655D15}" type="pres">
      <dgm:prSet presAssocID="{7A14421E-762F-494A-BA24-C6E4FCCE6804}" presName="Name10" presStyleLbl="parChTrans1D2" presStyleIdx="1" presStyleCnt="2"/>
      <dgm:spPr/>
    </dgm:pt>
    <dgm:pt modelId="{802EA559-F39B-41B0-B0D1-3763FD8A48BA}" type="pres">
      <dgm:prSet presAssocID="{FE1F0031-00C4-48FC-8916-CA493D2CDA83}" presName="hierRoot2" presStyleCnt="0"/>
      <dgm:spPr/>
    </dgm:pt>
    <dgm:pt modelId="{2E89C059-5414-40C8-9149-3F90A4D7C442}" type="pres">
      <dgm:prSet presAssocID="{FE1F0031-00C4-48FC-8916-CA493D2CDA83}" presName="composite2" presStyleCnt="0"/>
      <dgm:spPr/>
    </dgm:pt>
    <dgm:pt modelId="{DC7116AA-504A-416C-A303-C1D87B3429E4}" type="pres">
      <dgm:prSet presAssocID="{FE1F0031-00C4-48FC-8916-CA493D2CDA83}" presName="background2" presStyleLbl="asst1" presStyleIdx="4" presStyleCnt="11"/>
      <dgm:spPr/>
    </dgm:pt>
    <dgm:pt modelId="{0E1AF45E-608C-4365-A980-8B1D25231216}" type="pres">
      <dgm:prSet presAssocID="{FE1F0031-00C4-48FC-8916-CA493D2CDA83}" presName="text2" presStyleLbl="fgAcc2" presStyleIdx="1" presStyleCnt="2">
        <dgm:presLayoutVars>
          <dgm:chPref val="3"/>
        </dgm:presLayoutVars>
      </dgm:prSet>
      <dgm:spPr/>
    </dgm:pt>
    <dgm:pt modelId="{96AE385C-DBE1-4BCD-826B-8CA8893E47FA}" type="pres">
      <dgm:prSet presAssocID="{FE1F0031-00C4-48FC-8916-CA493D2CDA83}" presName="hierChild3" presStyleCnt="0"/>
      <dgm:spPr/>
    </dgm:pt>
    <dgm:pt modelId="{B6B69EAE-0613-4B96-9E11-E971B009CF11}" type="pres">
      <dgm:prSet presAssocID="{E1D4E02E-0711-45A8-9050-F223789D6ECD}" presName="Name17" presStyleLbl="parChTrans1D3" presStyleIdx="2" presStyleCnt="4"/>
      <dgm:spPr/>
    </dgm:pt>
    <dgm:pt modelId="{14FA1462-7AEB-4ECD-8D4B-F5BA8DB9063E}" type="pres">
      <dgm:prSet presAssocID="{175AED89-6C67-4EAA-AA4B-DC2C2D399568}" presName="hierRoot3" presStyleCnt="0"/>
      <dgm:spPr/>
    </dgm:pt>
    <dgm:pt modelId="{98F5F325-3F06-4C96-B470-257BAF2221B4}" type="pres">
      <dgm:prSet presAssocID="{175AED89-6C67-4EAA-AA4B-DC2C2D399568}" presName="composite3" presStyleCnt="0"/>
      <dgm:spPr/>
    </dgm:pt>
    <dgm:pt modelId="{D62EB28F-6D72-4C21-839A-E5A162FD7963}" type="pres">
      <dgm:prSet presAssocID="{175AED89-6C67-4EAA-AA4B-DC2C2D399568}" presName="background3" presStyleLbl="asst1" presStyleIdx="5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  <dgm:pt modelId="{3AFCC959-ADE8-43D7-872C-B617EA0CC20C}" type="pres">
      <dgm:prSet presAssocID="{175AED89-6C67-4EAA-AA4B-DC2C2D399568}" presName="text3" presStyleLbl="fgAcc3" presStyleIdx="2" presStyleCnt="4">
        <dgm:presLayoutVars>
          <dgm:chPref val="3"/>
        </dgm:presLayoutVars>
      </dgm:prSet>
      <dgm:spPr/>
    </dgm:pt>
    <dgm:pt modelId="{AB9DF82B-DDE4-4F47-8BDB-527B34614686}" type="pres">
      <dgm:prSet presAssocID="{175AED89-6C67-4EAA-AA4B-DC2C2D399568}" presName="hierChild4" presStyleCnt="0"/>
      <dgm:spPr/>
    </dgm:pt>
    <dgm:pt modelId="{D92353E4-E2E6-47A3-A745-F2E067D545B1}" type="pres">
      <dgm:prSet presAssocID="{1E171474-415C-4E93-94CC-A0F204191FBC}" presName="Name23" presStyleLbl="parChTrans1D4" presStyleIdx="1" presStyleCnt="5"/>
      <dgm:spPr/>
    </dgm:pt>
    <dgm:pt modelId="{E31024F1-200D-4AE7-91B2-760279C1E6CA}" type="pres">
      <dgm:prSet presAssocID="{18F7CE1F-2B04-4D65-94AE-8C6EC22A7464}" presName="hierRoot4" presStyleCnt="0"/>
      <dgm:spPr/>
    </dgm:pt>
    <dgm:pt modelId="{12DAB09D-3889-4D7C-A2BC-FB7CB091D956}" type="pres">
      <dgm:prSet presAssocID="{18F7CE1F-2B04-4D65-94AE-8C6EC22A7464}" presName="composite4" presStyleCnt="0"/>
      <dgm:spPr/>
    </dgm:pt>
    <dgm:pt modelId="{018BF30C-8188-4528-B107-570C1F47E422}" type="pres">
      <dgm:prSet presAssocID="{18F7CE1F-2B04-4D65-94AE-8C6EC22A7464}" presName="background4" presStyleLbl="asst1" presStyleIdx="6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</dgm:pt>
    <dgm:pt modelId="{072C58C0-0342-49AE-BCE0-8C83FAAA6C90}" type="pres">
      <dgm:prSet presAssocID="{18F7CE1F-2B04-4D65-94AE-8C6EC22A7464}" presName="text4" presStyleLbl="fgAcc4" presStyleIdx="1" presStyleCnt="5">
        <dgm:presLayoutVars>
          <dgm:chPref val="3"/>
        </dgm:presLayoutVars>
      </dgm:prSet>
      <dgm:spPr/>
    </dgm:pt>
    <dgm:pt modelId="{2F7B8D6C-360A-4863-81FF-16C697571B01}" type="pres">
      <dgm:prSet presAssocID="{18F7CE1F-2B04-4D65-94AE-8C6EC22A7464}" presName="hierChild5" presStyleCnt="0"/>
      <dgm:spPr/>
    </dgm:pt>
    <dgm:pt modelId="{895A3F63-C3F6-435E-B039-9DD5630AB67B}" type="pres">
      <dgm:prSet presAssocID="{BC2BE4F6-1ADA-44CE-B94F-6193F6467830}" presName="Name23" presStyleLbl="parChTrans1D4" presStyleIdx="2" presStyleCnt="5"/>
      <dgm:spPr/>
    </dgm:pt>
    <dgm:pt modelId="{D1119309-F8E7-4529-9617-33BFD50F5F00}" type="pres">
      <dgm:prSet presAssocID="{B6561ADF-AA87-4976-AE89-03FB1589A76E}" presName="hierRoot4" presStyleCnt="0"/>
      <dgm:spPr/>
    </dgm:pt>
    <dgm:pt modelId="{08484F4F-D30C-4FEA-81A6-A183FE4874D2}" type="pres">
      <dgm:prSet presAssocID="{B6561ADF-AA87-4976-AE89-03FB1589A76E}" presName="composite4" presStyleCnt="0"/>
      <dgm:spPr/>
    </dgm:pt>
    <dgm:pt modelId="{762DD763-89A1-4765-A483-84E429982E61}" type="pres">
      <dgm:prSet presAssocID="{B6561ADF-AA87-4976-AE89-03FB1589A76E}" presName="background4" presStyleLbl="asst1" presStyleIdx="7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</dgm:pt>
    <dgm:pt modelId="{B678A688-10DC-4CF0-B33F-AC885D13856E}" type="pres">
      <dgm:prSet presAssocID="{B6561ADF-AA87-4976-AE89-03FB1589A76E}" presName="text4" presStyleLbl="fgAcc4" presStyleIdx="2" presStyleCnt="5">
        <dgm:presLayoutVars>
          <dgm:chPref val="3"/>
        </dgm:presLayoutVars>
      </dgm:prSet>
      <dgm:spPr/>
    </dgm:pt>
    <dgm:pt modelId="{34EC230F-4DA9-4CE5-85B3-E71D412E8D91}" type="pres">
      <dgm:prSet presAssocID="{B6561ADF-AA87-4976-AE89-03FB1589A76E}" presName="hierChild5" presStyleCnt="0"/>
      <dgm:spPr/>
    </dgm:pt>
    <dgm:pt modelId="{F8200941-1984-4E18-850F-2265757BC2BD}" type="pres">
      <dgm:prSet presAssocID="{FD6D0994-ABCA-49AF-BBC0-3F81637C59BE}" presName="Name17" presStyleLbl="parChTrans1D3" presStyleIdx="3" presStyleCnt="4"/>
      <dgm:spPr/>
    </dgm:pt>
    <dgm:pt modelId="{7CB84E46-6534-40D2-B9EC-E31304944A3A}" type="pres">
      <dgm:prSet presAssocID="{B15FF6F4-1F54-44C3-BC41-8C3FB4FAC3EF}" presName="hierRoot3" presStyleCnt="0"/>
      <dgm:spPr/>
    </dgm:pt>
    <dgm:pt modelId="{773192A4-139A-4AD4-AEDF-1E2B3E2878AA}" type="pres">
      <dgm:prSet presAssocID="{B15FF6F4-1F54-44C3-BC41-8C3FB4FAC3EF}" presName="composite3" presStyleCnt="0"/>
      <dgm:spPr/>
    </dgm:pt>
    <dgm:pt modelId="{435C91D1-1AE7-46CB-B6B1-54C1978D394E}" type="pres">
      <dgm:prSet presAssocID="{B15FF6F4-1F54-44C3-BC41-8C3FB4FAC3EF}" presName="background3" presStyleLbl="asst1" presStyleIdx="8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  <dgm:pt modelId="{3A752DE7-9A93-4B23-A647-D2E3F41F5A38}" type="pres">
      <dgm:prSet presAssocID="{B15FF6F4-1F54-44C3-BC41-8C3FB4FAC3EF}" presName="text3" presStyleLbl="fgAcc3" presStyleIdx="3" presStyleCnt="4">
        <dgm:presLayoutVars>
          <dgm:chPref val="3"/>
        </dgm:presLayoutVars>
      </dgm:prSet>
      <dgm:spPr/>
    </dgm:pt>
    <dgm:pt modelId="{674DB0CD-F013-4985-942D-D8F4333075EE}" type="pres">
      <dgm:prSet presAssocID="{B15FF6F4-1F54-44C3-BC41-8C3FB4FAC3EF}" presName="hierChild4" presStyleCnt="0"/>
      <dgm:spPr/>
    </dgm:pt>
    <dgm:pt modelId="{95A6AAE1-83A8-4F84-8AE0-8EBAC833D2D4}" type="pres">
      <dgm:prSet presAssocID="{7A048839-6987-405C-87D9-409E2E3A3C56}" presName="Name23" presStyleLbl="parChTrans1D4" presStyleIdx="3" presStyleCnt="5"/>
      <dgm:spPr/>
    </dgm:pt>
    <dgm:pt modelId="{51871B18-3F31-439B-A9BD-7B7A5D208AB6}" type="pres">
      <dgm:prSet presAssocID="{AE93407C-F2CE-408E-BCDE-4F506E10D7DB}" presName="hierRoot4" presStyleCnt="0"/>
      <dgm:spPr/>
    </dgm:pt>
    <dgm:pt modelId="{9554F47B-1745-4147-9DB4-13AA86ACCAA5}" type="pres">
      <dgm:prSet presAssocID="{AE93407C-F2CE-408E-BCDE-4F506E10D7DB}" presName="composite4" presStyleCnt="0"/>
      <dgm:spPr/>
    </dgm:pt>
    <dgm:pt modelId="{B5568D7F-3F0A-4174-BF83-C935A870E203}" type="pres">
      <dgm:prSet presAssocID="{AE93407C-F2CE-408E-BCDE-4F506E10D7DB}" presName="background4" presStyleLbl="asst1" presStyleIdx="9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</dgm:pt>
    <dgm:pt modelId="{B5301AB8-CC63-4FF2-80B3-BA4BD0C5AAD0}" type="pres">
      <dgm:prSet presAssocID="{AE93407C-F2CE-408E-BCDE-4F506E10D7DB}" presName="text4" presStyleLbl="fgAcc4" presStyleIdx="3" presStyleCnt="5">
        <dgm:presLayoutVars>
          <dgm:chPref val="3"/>
        </dgm:presLayoutVars>
      </dgm:prSet>
      <dgm:spPr/>
    </dgm:pt>
    <dgm:pt modelId="{80B2CA5C-8E22-403B-96B5-FAFB71C18507}" type="pres">
      <dgm:prSet presAssocID="{AE93407C-F2CE-408E-BCDE-4F506E10D7DB}" presName="hierChild5" presStyleCnt="0"/>
      <dgm:spPr/>
    </dgm:pt>
    <dgm:pt modelId="{777DB8C2-ADE7-422E-9A88-6E0D9D5F7974}" type="pres">
      <dgm:prSet presAssocID="{5AD60C3D-359F-4FD0-8693-7ECA5D7DBE26}" presName="Name23" presStyleLbl="parChTrans1D4" presStyleIdx="4" presStyleCnt="5"/>
      <dgm:spPr/>
    </dgm:pt>
    <dgm:pt modelId="{B7DA27E3-18C6-4B6F-9CEA-BAFFBD8F09E9}" type="pres">
      <dgm:prSet presAssocID="{5D0EAE96-CB92-4792-8895-9F1538EFF991}" presName="hierRoot4" presStyleCnt="0"/>
      <dgm:spPr/>
    </dgm:pt>
    <dgm:pt modelId="{FBB6E36F-EA36-47A8-A71F-ED8F98389BBF}" type="pres">
      <dgm:prSet presAssocID="{5D0EAE96-CB92-4792-8895-9F1538EFF991}" presName="composite4" presStyleCnt="0"/>
      <dgm:spPr/>
    </dgm:pt>
    <dgm:pt modelId="{1480BAF7-3EB9-4A44-B157-2787992F4D90}" type="pres">
      <dgm:prSet presAssocID="{5D0EAE96-CB92-4792-8895-9F1538EFF991}" presName="background4" presStyleLbl="asst1" presStyleIdx="10" presStyleCnt="1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</dgm:pt>
    <dgm:pt modelId="{1F2692F9-035F-449B-A839-EF709D391266}" type="pres">
      <dgm:prSet presAssocID="{5D0EAE96-CB92-4792-8895-9F1538EFF991}" presName="text4" presStyleLbl="fgAcc4" presStyleIdx="4" presStyleCnt="5">
        <dgm:presLayoutVars>
          <dgm:chPref val="3"/>
        </dgm:presLayoutVars>
      </dgm:prSet>
      <dgm:spPr/>
    </dgm:pt>
    <dgm:pt modelId="{87DA86E9-D6B0-4969-975D-F826A6C9D3F1}" type="pres">
      <dgm:prSet presAssocID="{5D0EAE96-CB92-4792-8895-9F1538EFF991}" presName="hierChild5" presStyleCnt="0"/>
      <dgm:spPr/>
    </dgm:pt>
  </dgm:ptLst>
  <dgm:cxnLst>
    <dgm:cxn modelId="{81714C04-81F1-47A0-B671-E3E593A7AEB8}" type="presOf" srcId="{FE1F0031-00C4-48FC-8916-CA493D2CDA83}" destId="{0E1AF45E-608C-4365-A980-8B1D25231216}" srcOrd="0" destOrd="0" presId="urn:microsoft.com/office/officeart/2005/8/layout/hierarchy1"/>
    <dgm:cxn modelId="{FBACF211-8B82-4DD7-AC76-09C0049B8FB2}" type="presOf" srcId="{7A048839-6987-405C-87D9-409E2E3A3C56}" destId="{95A6AAE1-83A8-4F84-8AE0-8EBAC833D2D4}" srcOrd="0" destOrd="0" presId="urn:microsoft.com/office/officeart/2005/8/layout/hierarchy1"/>
    <dgm:cxn modelId="{F55E2E16-6EC0-434F-BE49-07AB489EF15C}" type="presOf" srcId="{18F7CE1F-2B04-4D65-94AE-8C6EC22A7464}" destId="{072C58C0-0342-49AE-BCE0-8C83FAAA6C90}" srcOrd="0" destOrd="0" presId="urn:microsoft.com/office/officeart/2005/8/layout/hierarchy1"/>
    <dgm:cxn modelId="{D61F2C23-9794-437C-8475-1AD7D18898D4}" type="presOf" srcId="{32AC78C0-42CA-4709-BCAF-D09E30A7656A}" destId="{756CDA53-7550-4C55-AAEF-69BAC99F41D9}" srcOrd="0" destOrd="0" presId="urn:microsoft.com/office/officeart/2005/8/layout/hierarchy1"/>
    <dgm:cxn modelId="{6357BF24-34D2-47E6-88C4-676317CA6A34}" type="presOf" srcId="{E1D4E02E-0711-45A8-9050-F223789D6ECD}" destId="{B6B69EAE-0613-4B96-9E11-E971B009CF11}" srcOrd="0" destOrd="0" presId="urn:microsoft.com/office/officeart/2005/8/layout/hierarchy1"/>
    <dgm:cxn modelId="{D3520625-65CF-41E4-A6C6-BE84E181520F}" srcId="{B15FF6F4-1F54-44C3-BC41-8C3FB4FAC3EF}" destId="{5D0EAE96-CB92-4792-8895-9F1538EFF991}" srcOrd="1" destOrd="0" parTransId="{5AD60C3D-359F-4FD0-8693-7ECA5D7DBE26}" sibTransId="{97D9FF49-28EE-4359-9337-6271AA5AC73D}"/>
    <dgm:cxn modelId="{532FF125-5ECB-4015-93F5-20D15DA78EFB}" srcId="{FE1F0031-00C4-48FC-8916-CA493D2CDA83}" destId="{175AED89-6C67-4EAA-AA4B-DC2C2D399568}" srcOrd="0" destOrd="0" parTransId="{E1D4E02E-0711-45A8-9050-F223789D6ECD}" sibTransId="{9630C194-B227-4F2E-BEDC-F34115C4B0E0}"/>
    <dgm:cxn modelId="{BA074526-E28B-4A1C-A3C7-C9667F7590C7}" type="presOf" srcId="{AE93407C-F2CE-408E-BCDE-4F506E10D7DB}" destId="{B5301AB8-CC63-4FF2-80B3-BA4BD0C5AAD0}" srcOrd="0" destOrd="0" presId="urn:microsoft.com/office/officeart/2005/8/layout/hierarchy1"/>
    <dgm:cxn modelId="{22E13F27-BE35-4BEA-BDB3-3E75DDF2BC30}" type="presOf" srcId="{5D0EAE96-CB92-4792-8895-9F1538EFF991}" destId="{1F2692F9-035F-449B-A839-EF709D391266}" srcOrd="0" destOrd="0" presId="urn:microsoft.com/office/officeart/2005/8/layout/hierarchy1"/>
    <dgm:cxn modelId="{25D7103A-F04D-4C6D-BABD-42EA8774F6D4}" srcId="{47CC122A-0555-47CF-B109-42A7F009C65D}" destId="{841E8F20-860B-4C1E-B1D2-C5AEECDB026F}" srcOrd="1" destOrd="0" parTransId="{562F74C9-1423-4148-945F-09BBF9551E83}" sibTransId="{52BA1A87-A8E2-4FE6-82F7-D8D4B7BC95EC}"/>
    <dgm:cxn modelId="{D5A15842-72AE-4798-853D-6619063ECFBD}" type="presOf" srcId="{1C26806E-F795-4D62-B693-8D5A63EDAA0F}" destId="{1EBC08D7-0F71-42AB-A5B9-492F08D65FB9}" srcOrd="0" destOrd="0" presId="urn:microsoft.com/office/officeart/2005/8/layout/hierarchy1"/>
    <dgm:cxn modelId="{E023E442-57DE-43C7-BC43-45CAAE953349}" srcId="{1C26806E-F795-4D62-B693-8D5A63EDAA0F}" destId="{FE1F0031-00C4-48FC-8916-CA493D2CDA83}" srcOrd="1" destOrd="0" parTransId="{7A14421E-762F-494A-BA24-C6E4FCCE6804}" sibTransId="{ADCD81F8-96EF-46F5-B07F-8E77148A3584}"/>
    <dgm:cxn modelId="{7E4CFC72-C108-4A47-98A4-9EF7436B08D1}" type="presOf" srcId="{7C2F91B7-360B-4764-875C-5C7B0C6DD5E4}" destId="{F92F6E9C-81D7-47F0-8105-96442F8DE8DC}" srcOrd="0" destOrd="0" presId="urn:microsoft.com/office/officeart/2005/8/layout/hierarchy1"/>
    <dgm:cxn modelId="{B5BDE853-C43F-426B-A34B-75B489FD30F8}" srcId="{175AED89-6C67-4EAA-AA4B-DC2C2D399568}" destId="{B6561ADF-AA87-4976-AE89-03FB1589A76E}" srcOrd="1" destOrd="0" parTransId="{BC2BE4F6-1ADA-44CE-B94F-6193F6467830}" sibTransId="{D7FC0E44-0F45-45E5-844B-8C70C07FF557}"/>
    <dgm:cxn modelId="{B8F1D876-FB91-4BF0-8DBC-A80987B73718}" type="presOf" srcId="{562F74C9-1423-4148-945F-09BBF9551E83}" destId="{26CD459F-4F23-4E2E-82E2-F80A67FA42BF}" srcOrd="0" destOrd="0" presId="urn:microsoft.com/office/officeart/2005/8/layout/hierarchy1"/>
    <dgm:cxn modelId="{2674EE76-58A6-454E-891D-838F1D24B9F2}" type="presOf" srcId="{BC2BE4F6-1ADA-44CE-B94F-6193F6467830}" destId="{895A3F63-C3F6-435E-B039-9DD5630AB67B}" srcOrd="0" destOrd="0" presId="urn:microsoft.com/office/officeart/2005/8/layout/hierarchy1"/>
    <dgm:cxn modelId="{60FAE459-66D2-42AF-9DF1-11CC4D7AABC6}" type="presOf" srcId="{5AD60C3D-359F-4FD0-8693-7ECA5D7DBE26}" destId="{777DB8C2-ADE7-422E-9A88-6E0D9D5F7974}" srcOrd="0" destOrd="0" presId="urn:microsoft.com/office/officeart/2005/8/layout/hierarchy1"/>
    <dgm:cxn modelId="{8169827A-63C6-446F-B4AC-CA6D583CA0D5}" type="presOf" srcId="{8F941B4F-BB06-4F0F-B924-48445339BA7F}" destId="{C929F5D0-55D0-4A9D-A419-7828DB9AAA56}" srcOrd="0" destOrd="0" presId="urn:microsoft.com/office/officeart/2005/8/layout/hierarchy1"/>
    <dgm:cxn modelId="{7D1BC780-47EF-4952-A479-1ABD84670F11}" type="presOf" srcId="{BC2FA528-5275-4147-8F45-7F5D5DFFD348}" destId="{6E14505D-1D81-4EE2-B704-866E5871093A}" srcOrd="0" destOrd="0" presId="urn:microsoft.com/office/officeart/2005/8/layout/hierarchy1"/>
    <dgm:cxn modelId="{B1B8BC82-9C5C-4DEA-942D-2503FB52BD39}" type="presOf" srcId="{B6561ADF-AA87-4976-AE89-03FB1589A76E}" destId="{B678A688-10DC-4CF0-B33F-AC885D13856E}" srcOrd="0" destOrd="0" presId="urn:microsoft.com/office/officeart/2005/8/layout/hierarchy1"/>
    <dgm:cxn modelId="{235EE285-DAF8-440D-A52A-F705171C205D}" srcId="{1C26806E-F795-4D62-B693-8D5A63EDAA0F}" destId="{47CC122A-0555-47CF-B109-42A7F009C65D}" srcOrd="0" destOrd="0" parTransId="{7C2F91B7-360B-4764-875C-5C7B0C6DD5E4}" sibTransId="{D03A9E34-20FE-4F97-AD77-6D2BA7E9918F}"/>
    <dgm:cxn modelId="{3C17D08B-8AE4-4E16-90B1-9ACAD0EB243F}" type="presOf" srcId="{B15FF6F4-1F54-44C3-BC41-8C3FB4FAC3EF}" destId="{3A752DE7-9A93-4B23-A647-D2E3F41F5A38}" srcOrd="0" destOrd="0" presId="urn:microsoft.com/office/officeart/2005/8/layout/hierarchy1"/>
    <dgm:cxn modelId="{C6282F8C-78F9-43FD-8AD0-30562D2ADAC4}" srcId="{FE1F0031-00C4-48FC-8916-CA493D2CDA83}" destId="{B15FF6F4-1F54-44C3-BC41-8C3FB4FAC3EF}" srcOrd="1" destOrd="0" parTransId="{FD6D0994-ABCA-49AF-BBC0-3F81637C59BE}" sibTransId="{B5E62598-1A04-47A6-BA98-D4CF1AC79D91}"/>
    <dgm:cxn modelId="{0EB2EF93-326F-4236-963B-4E317194937E}" srcId="{88B97134-ED69-4CE5-9BC2-572FB80CBA9F}" destId="{BC2FA528-5275-4147-8F45-7F5D5DFFD348}" srcOrd="0" destOrd="0" parTransId="{32AC78C0-42CA-4709-BCAF-D09E30A7656A}" sibTransId="{1AF23253-FF1D-4A5F-AEEF-B1A97BF372D9}"/>
    <dgm:cxn modelId="{BB6859A0-407C-4F15-840A-D3F6DF9F90BF}" srcId="{47CC122A-0555-47CF-B109-42A7F009C65D}" destId="{88B97134-ED69-4CE5-9BC2-572FB80CBA9F}" srcOrd="0" destOrd="0" parTransId="{25ED8DF5-8466-4FE1-9043-E49C674B8C03}" sibTransId="{EE2D7407-6782-4CF7-AEA9-228C58068519}"/>
    <dgm:cxn modelId="{247BEEA3-A48B-49D6-9F97-13D64C32D583}" type="presOf" srcId="{FD6D0994-ABCA-49AF-BBC0-3F81637C59BE}" destId="{F8200941-1984-4E18-850F-2265757BC2BD}" srcOrd="0" destOrd="0" presId="urn:microsoft.com/office/officeart/2005/8/layout/hierarchy1"/>
    <dgm:cxn modelId="{B37A12A5-3EBB-40CE-B531-F5D3B590E19B}" srcId="{175AED89-6C67-4EAA-AA4B-DC2C2D399568}" destId="{18F7CE1F-2B04-4D65-94AE-8C6EC22A7464}" srcOrd="0" destOrd="0" parTransId="{1E171474-415C-4E93-94CC-A0F204191FBC}" sibTransId="{EB4DF6A1-D5D1-472A-834F-ECB718808301}"/>
    <dgm:cxn modelId="{4BEBD2AC-0F48-4175-80EE-C0E71D6267A9}" type="presOf" srcId="{175AED89-6C67-4EAA-AA4B-DC2C2D399568}" destId="{3AFCC959-ADE8-43D7-872C-B617EA0CC20C}" srcOrd="0" destOrd="0" presId="urn:microsoft.com/office/officeart/2005/8/layout/hierarchy1"/>
    <dgm:cxn modelId="{8C7C55C1-7C60-4392-940B-B25DB3F571C1}" type="presOf" srcId="{47CC122A-0555-47CF-B109-42A7F009C65D}" destId="{9F6A77F8-305A-498C-A9CA-2F0053D444AA}" srcOrd="0" destOrd="0" presId="urn:microsoft.com/office/officeart/2005/8/layout/hierarchy1"/>
    <dgm:cxn modelId="{44A5B8C5-CEB4-4A07-A51E-710F02C8C215}" srcId="{B15FF6F4-1F54-44C3-BC41-8C3FB4FAC3EF}" destId="{AE93407C-F2CE-408E-BCDE-4F506E10D7DB}" srcOrd="0" destOrd="0" parTransId="{7A048839-6987-405C-87D9-409E2E3A3C56}" sibTransId="{7CE16D70-5D6B-4E44-93DA-8FE19E0AF821}"/>
    <dgm:cxn modelId="{D94FF8CE-0F67-4398-ABA5-1DB1161768CA}" type="presOf" srcId="{7A14421E-762F-494A-BA24-C6E4FCCE6804}" destId="{3EC3AFEE-585B-4185-9863-5F5133655D15}" srcOrd="0" destOrd="0" presId="urn:microsoft.com/office/officeart/2005/8/layout/hierarchy1"/>
    <dgm:cxn modelId="{2347FAD5-9B4C-4BEB-B2A3-E63F46DCA15F}" type="presOf" srcId="{841E8F20-860B-4C1E-B1D2-C5AEECDB026F}" destId="{C5C693A0-26C9-4FD4-9674-D82E71E1635E}" srcOrd="0" destOrd="0" presId="urn:microsoft.com/office/officeart/2005/8/layout/hierarchy1"/>
    <dgm:cxn modelId="{E30A16DE-09A3-4A4E-9FC3-5B4F3ABE2E74}" type="presOf" srcId="{25ED8DF5-8466-4FE1-9043-E49C674B8C03}" destId="{21E06552-272E-4CD4-8FC8-E1F8037C5D38}" srcOrd="0" destOrd="0" presId="urn:microsoft.com/office/officeart/2005/8/layout/hierarchy1"/>
    <dgm:cxn modelId="{35F4EDEB-0257-458A-A9A5-E6B7E1066A85}" srcId="{8F941B4F-BB06-4F0F-B924-48445339BA7F}" destId="{1C26806E-F795-4D62-B693-8D5A63EDAA0F}" srcOrd="0" destOrd="0" parTransId="{DCE39D0C-0E91-4BAD-A5E9-071B3140FF7D}" sibTransId="{F4216E9F-EF8A-4A40-909C-2767AC63EC69}"/>
    <dgm:cxn modelId="{CBED96F1-9D2D-4598-AE0A-BC118E760193}" type="presOf" srcId="{1E171474-415C-4E93-94CC-A0F204191FBC}" destId="{D92353E4-E2E6-47A3-A745-F2E067D545B1}" srcOrd="0" destOrd="0" presId="urn:microsoft.com/office/officeart/2005/8/layout/hierarchy1"/>
    <dgm:cxn modelId="{648E35FA-5A8C-4F43-AECB-F6421B6A84F0}" type="presOf" srcId="{88B97134-ED69-4CE5-9BC2-572FB80CBA9F}" destId="{835EC174-DF35-4ED5-8054-95FD2758393D}" srcOrd="0" destOrd="0" presId="urn:microsoft.com/office/officeart/2005/8/layout/hierarchy1"/>
    <dgm:cxn modelId="{46734E3E-B64D-4D55-B4DC-EC585937A435}" type="presParOf" srcId="{C929F5D0-55D0-4A9D-A419-7828DB9AAA56}" destId="{4E29C249-92DD-447C-8E3E-5F3D8D6A4467}" srcOrd="0" destOrd="0" presId="urn:microsoft.com/office/officeart/2005/8/layout/hierarchy1"/>
    <dgm:cxn modelId="{CDB48D07-C718-4A16-81B8-8AB0B550D102}" type="presParOf" srcId="{4E29C249-92DD-447C-8E3E-5F3D8D6A4467}" destId="{EB0E5145-9E92-404C-A798-086A41BB77A3}" srcOrd="0" destOrd="0" presId="urn:microsoft.com/office/officeart/2005/8/layout/hierarchy1"/>
    <dgm:cxn modelId="{85C77CAB-F5D4-4A03-B77A-7C246D517796}" type="presParOf" srcId="{EB0E5145-9E92-404C-A798-086A41BB77A3}" destId="{B6028775-31BD-43BC-840D-A9E2AA04F907}" srcOrd="0" destOrd="0" presId="urn:microsoft.com/office/officeart/2005/8/layout/hierarchy1"/>
    <dgm:cxn modelId="{A9A579E9-BC57-4E2F-8021-968BBD2BB7A8}" type="presParOf" srcId="{EB0E5145-9E92-404C-A798-086A41BB77A3}" destId="{1EBC08D7-0F71-42AB-A5B9-492F08D65FB9}" srcOrd="1" destOrd="0" presId="urn:microsoft.com/office/officeart/2005/8/layout/hierarchy1"/>
    <dgm:cxn modelId="{32FA8869-E6F6-4C31-9565-59CA6E3F5E86}" type="presParOf" srcId="{4E29C249-92DD-447C-8E3E-5F3D8D6A4467}" destId="{D6E66F06-02E5-45A1-99BD-B28E283945BE}" srcOrd="1" destOrd="0" presId="urn:microsoft.com/office/officeart/2005/8/layout/hierarchy1"/>
    <dgm:cxn modelId="{A4B12A2E-357A-4935-B84B-DF409A857573}" type="presParOf" srcId="{D6E66F06-02E5-45A1-99BD-B28E283945BE}" destId="{F92F6E9C-81D7-47F0-8105-96442F8DE8DC}" srcOrd="0" destOrd="0" presId="urn:microsoft.com/office/officeart/2005/8/layout/hierarchy1"/>
    <dgm:cxn modelId="{92C7B35D-29A9-4066-A825-36C618CC6FDE}" type="presParOf" srcId="{D6E66F06-02E5-45A1-99BD-B28E283945BE}" destId="{4D676069-1367-4F34-913D-2C395146B3FC}" srcOrd="1" destOrd="0" presId="urn:microsoft.com/office/officeart/2005/8/layout/hierarchy1"/>
    <dgm:cxn modelId="{9441BE16-7E59-4BC1-892C-82C186DDDE8F}" type="presParOf" srcId="{4D676069-1367-4F34-913D-2C395146B3FC}" destId="{A861D0DD-ADB1-4595-A1A3-129118E2F64F}" srcOrd="0" destOrd="0" presId="urn:microsoft.com/office/officeart/2005/8/layout/hierarchy1"/>
    <dgm:cxn modelId="{E5A0B6EC-0507-49D2-A254-70A73E971222}" type="presParOf" srcId="{A861D0DD-ADB1-4595-A1A3-129118E2F64F}" destId="{7BEF62EB-0E1C-4C02-9C87-89FD5FCA9074}" srcOrd="0" destOrd="0" presId="urn:microsoft.com/office/officeart/2005/8/layout/hierarchy1"/>
    <dgm:cxn modelId="{19CBBEAF-7BA0-4C2D-9167-A74212BB4B7A}" type="presParOf" srcId="{A861D0DD-ADB1-4595-A1A3-129118E2F64F}" destId="{9F6A77F8-305A-498C-A9CA-2F0053D444AA}" srcOrd="1" destOrd="0" presId="urn:microsoft.com/office/officeart/2005/8/layout/hierarchy1"/>
    <dgm:cxn modelId="{72FCB283-B6BD-4445-949F-FB800CF78BF8}" type="presParOf" srcId="{4D676069-1367-4F34-913D-2C395146B3FC}" destId="{2F8F6D08-7FC8-4FC7-802E-1220F5B88B37}" srcOrd="1" destOrd="0" presId="urn:microsoft.com/office/officeart/2005/8/layout/hierarchy1"/>
    <dgm:cxn modelId="{2B72EF0F-4A50-4671-A873-E45BC04726FB}" type="presParOf" srcId="{2F8F6D08-7FC8-4FC7-802E-1220F5B88B37}" destId="{21E06552-272E-4CD4-8FC8-E1F8037C5D38}" srcOrd="0" destOrd="0" presId="urn:microsoft.com/office/officeart/2005/8/layout/hierarchy1"/>
    <dgm:cxn modelId="{551EA4DB-D9D2-4631-B833-4EB4C3ED1FC3}" type="presParOf" srcId="{2F8F6D08-7FC8-4FC7-802E-1220F5B88B37}" destId="{56D89877-DD3C-4707-8839-BFB72318C988}" srcOrd="1" destOrd="0" presId="urn:microsoft.com/office/officeart/2005/8/layout/hierarchy1"/>
    <dgm:cxn modelId="{8CB1B6E6-920E-42DB-942F-E0B5504E12BF}" type="presParOf" srcId="{56D89877-DD3C-4707-8839-BFB72318C988}" destId="{1DFB2FB8-1A5F-41D5-A600-5062D6E08094}" srcOrd="0" destOrd="0" presId="urn:microsoft.com/office/officeart/2005/8/layout/hierarchy1"/>
    <dgm:cxn modelId="{B310AF81-611E-4447-BF94-F924378C226F}" type="presParOf" srcId="{1DFB2FB8-1A5F-41D5-A600-5062D6E08094}" destId="{1035A99C-BE37-4E5E-833B-38474B182108}" srcOrd="0" destOrd="0" presId="urn:microsoft.com/office/officeart/2005/8/layout/hierarchy1"/>
    <dgm:cxn modelId="{BAD5842A-4065-438D-B06A-B6AC9CBB25C7}" type="presParOf" srcId="{1DFB2FB8-1A5F-41D5-A600-5062D6E08094}" destId="{835EC174-DF35-4ED5-8054-95FD2758393D}" srcOrd="1" destOrd="0" presId="urn:microsoft.com/office/officeart/2005/8/layout/hierarchy1"/>
    <dgm:cxn modelId="{29ACECC2-F498-421B-A34D-970D40A42D3E}" type="presParOf" srcId="{56D89877-DD3C-4707-8839-BFB72318C988}" destId="{D957A122-F892-4F38-AA79-F4D8C3ACFFF6}" srcOrd="1" destOrd="0" presId="urn:microsoft.com/office/officeart/2005/8/layout/hierarchy1"/>
    <dgm:cxn modelId="{227248DF-0FF8-481D-A912-9971CA8572B3}" type="presParOf" srcId="{D957A122-F892-4F38-AA79-F4D8C3ACFFF6}" destId="{756CDA53-7550-4C55-AAEF-69BAC99F41D9}" srcOrd="0" destOrd="0" presId="urn:microsoft.com/office/officeart/2005/8/layout/hierarchy1"/>
    <dgm:cxn modelId="{69D1AE2C-CCF6-421F-AF30-89871AD00C5D}" type="presParOf" srcId="{D957A122-F892-4F38-AA79-F4D8C3ACFFF6}" destId="{7E4A4707-4F01-48F6-9734-3C0115A0D37C}" srcOrd="1" destOrd="0" presId="urn:microsoft.com/office/officeart/2005/8/layout/hierarchy1"/>
    <dgm:cxn modelId="{CDD2F13C-8247-491D-AFAF-19DD95422FC8}" type="presParOf" srcId="{7E4A4707-4F01-48F6-9734-3C0115A0D37C}" destId="{7F55092D-F87E-4D30-B9E1-EE9E0DFD20AF}" srcOrd="0" destOrd="0" presId="urn:microsoft.com/office/officeart/2005/8/layout/hierarchy1"/>
    <dgm:cxn modelId="{B02D7CA4-BEA8-432F-8108-8678823D0508}" type="presParOf" srcId="{7F55092D-F87E-4D30-B9E1-EE9E0DFD20AF}" destId="{340C65B2-C688-40AD-B31B-C232AA268967}" srcOrd="0" destOrd="0" presId="urn:microsoft.com/office/officeart/2005/8/layout/hierarchy1"/>
    <dgm:cxn modelId="{88FDA61A-E3BB-49D3-911E-8A81618569AF}" type="presParOf" srcId="{7F55092D-F87E-4D30-B9E1-EE9E0DFD20AF}" destId="{6E14505D-1D81-4EE2-B704-866E5871093A}" srcOrd="1" destOrd="0" presId="urn:microsoft.com/office/officeart/2005/8/layout/hierarchy1"/>
    <dgm:cxn modelId="{D26B2784-D31F-42D3-A731-7EA59EAC9264}" type="presParOf" srcId="{7E4A4707-4F01-48F6-9734-3C0115A0D37C}" destId="{FE94BE40-A096-4EEA-AF62-BEE5C5ABCA60}" srcOrd="1" destOrd="0" presId="urn:microsoft.com/office/officeart/2005/8/layout/hierarchy1"/>
    <dgm:cxn modelId="{1C4F2BD0-7A90-4219-8490-B2A93580A4C5}" type="presParOf" srcId="{2F8F6D08-7FC8-4FC7-802E-1220F5B88B37}" destId="{26CD459F-4F23-4E2E-82E2-F80A67FA42BF}" srcOrd="2" destOrd="0" presId="urn:microsoft.com/office/officeart/2005/8/layout/hierarchy1"/>
    <dgm:cxn modelId="{9AED8D09-E489-4859-B86D-07DC81871F65}" type="presParOf" srcId="{2F8F6D08-7FC8-4FC7-802E-1220F5B88B37}" destId="{99B166B8-6FFA-4D94-B6D7-6D92928AE8A3}" srcOrd="3" destOrd="0" presId="urn:microsoft.com/office/officeart/2005/8/layout/hierarchy1"/>
    <dgm:cxn modelId="{62A98B52-BEBA-4E59-B680-23943F62825C}" type="presParOf" srcId="{99B166B8-6FFA-4D94-B6D7-6D92928AE8A3}" destId="{A271B1C8-E53B-4F98-A787-39743E5A1780}" srcOrd="0" destOrd="0" presId="urn:microsoft.com/office/officeart/2005/8/layout/hierarchy1"/>
    <dgm:cxn modelId="{1B757DC4-CA0B-420D-A09D-E028A7CF87CC}" type="presParOf" srcId="{A271B1C8-E53B-4F98-A787-39743E5A1780}" destId="{2B4D5CB4-F4B2-4EDD-89C7-D15926954C8F}" srcOrd="0" destOrd="0" presId="urn:microsoft.com/office/officeart/2005/8/layout/hierarchy1"/>
    <dgm:cxn modelId="{6ECEE691-88CE-4417-A9BC-6F9F9ACD7C23}" type="presParOf" srcId="{A271B1C8-E53B-4F98-A787-39743E5A1780}" destId="{C5C693A0-26C9-4FD4-9674-D82E71E1635E}" srcOrd="1" destOrd="0" presId="urn:microsoft.com/office/officeart/2005/8/layout/hierarchy1"/>
    <dgm:cxn modelId="{3D99456C-00D9-4481-869E-B37BFB03A43A}" type="presParOf" srcId="{99B166B8-6FFA-4D94-B6D7-6D92928AE8A3}" destId="{BEBD40B3-A9EE-4950-A00B-7CC4C610954E}" srcOrd="1" destOrd="0" presId="urn:microsoft.com/office/officeart/2005/8/layout/hierarchy1"/>
    <dgm:cxn modelId="{DFF849AE-E1DD-4E42-8942-FF061DF72B83}" type="presParOf" srcId="{D6E66F06-02E5-45A1-99BD-B28E283945BE}" destId="{3EC3AFEE-585B-4185-9863-5F5133655D15}" srcOrd="2" destOrd="0" presId="urn:microsoft.com/office/officeart/2005/8/layout/hierarchy1"/>
    <dgm:cxn modelId="{F58D3E95-8861-4C88-A54F-31C5C75F18FE}" type="presParOf" srcId="{D6E66F06-02E5-45A1-99BD-B28E283945BE}" destId="{802EA559-F39B-41B0-B0D1-3763FD8A48BA}" srcOrd="3" destOrd="0" presId="urn:microsoft.com/office/officeart/2005/8/layout/hierarchy1"/>
    <dgm:cxn modelId="{E392EB2E-F52E-40B7-A59D-6E3838048CC6}" type="presParOf" srcId="{802EA559-F39B-41B0-B0D1-3763FD8A48BA}" destId="{2E89C059-5414-40C8-9149-3F90A4D7C442}" srcOrd="0" destOrd="0" presId="urn:microsoft.com/office/officeart/2005/8/layout/hierarchy1"/>
    <dgm:cxn modelId="{956FF404-B92E-4EBF-88B5-91AE381BA647}" type="presParOf" srcId="{2E89C059-5414-40C8-9149-3F90A4D7C442}" destId="{DC7116AA-504A-416C-A303-C1D87B3429E4}" srcOrd="0" destOrd="0" presId="urn:microsoft.com/office/officeart/2005/8/layout/hierarchy1"/>
    <dgm:cxn modelId="{77D53138-BBD6-418A-81D9-FE7387A64CD8}" type="presParOf" srcId="{2E89C059-5414-40C8-9149-3F90A4D7C442}" destId="{0E1AF45E-608C-4365-A980-8B1D25231216}" srcOrd="1" destOrd="0" presId="urn:microsoft.com/office/officeart/2005/8/layout/hierarchy1"/>
    <dgm:cxn modelId="{DD4160BD-38E6-4262-96B4-682665091D90}" type="presParOf" srcId="{802EA559-F39B-41B0-B0D1-3763FD8A48BA}" destId="{96AE385C-DBE1-4BCD-826B-8CA8893E47FA}" srcOrd="1" destOrd="0" presId="urn:microsoft.com/office/officeart/2005/8/layout/hierarchy1"/>
    <dgm:cxn modelId="{0A060727-CB9C-4E30-992B-CD7C64CE7DB5}" type="presParOf" srcId="{96AE385C-DBE1-4BCD-826B-8CA8893E47FA}" destId="{B6B69EAE-0613-4B96-9E11-E971B009CF11}" srcOrd="0" destOrd="0" presId="urn:microsoft.com/office/officeart/2005/8/layout/hierarchy1"/>
    <dgm:cxn modelId="{3C939629-CDD2-48B7-8097-1C6409EF4827}" type="presParOf" srcId="{96AE385C-DBE1-4BCD-826B-8CA8893E47FA}" destId="{14FA1462-7AEB-4ECD-8D4B-F5BA8DB9063E}" srcOrd="1" destOrd="0" presId="urn:microsoft.com/office/officeart/2005/8/layout/hierarchy1"/>
    <dgm:cxn modelId="{B05A31CA-FE00-47C5-9206-F64B2BABF035}" type="presParOf" srcId="{14FA1462-7AEB-4ECD-8D4B-F5BA8DB9063E}" destId="{98F5F325-3F06-4C96-B470-257BAF2221B4}" srcOrd="0" destOrd="0" presId="urn:microsoft.com/office/officeart/2005/8/layout/hierarchy1"/>
    <dgm:cxn modelId="{4125C6AD-3280-42DB-8D7D-5BEC9FD044FB}" type="presParOf" srcId="{98F5F325-3F06-4C96-B470-257BAF2221B4}" destId="{D62EB28F-6D72-4C21-839A-E5A162FD7963}" srcOrd="0" destOrd="0" presId="urn:microsoft.com/office/officeart/2005/8/layout/hierarchy1"/>
    <dgm:cxn modelId="{CFC9DBE2-CCDD-419A-813D-67E416961841}" type="presParOf" srcId="{98F5F325-3F06-4C96-B470-257BAF2221B4}" destId="{3AFCC959-ADE8-43D7-872C-B617EA0CC20C}" srcOrd="1" destOrd="0" presId="urn:microsoft.com/office/officeart/2005/8/layout/hierarchy1"/>
    <dgm:cxn modelId="{73C7AA18-27FD-4329-AEFF-0515C8D90DA1}" type="presParOf" srcId="{14FA1462-7AEB-4ECD-8D4B-F5BA8DB9063E}" destId="{AB9DF82B-DDE4-4F47-8BDB-527B34614686}" srcOrd="1" destOrd="0" presId="urn:microsoft.com/office/officeart/2005/8/layout/hierarchy1"/>
    <dgm:cxn modelId="{4F342A35-C2FF-413B-A963-E2EBB2B4A345}" type="presParOf" srcId="{AB9DF82B-DDE4-4F47-8BDB-527B34614686}" destId="{D92353E4-E2E6-47A3-A745-F2E067D545B1}" srcOrd="0" destOrd="0" presId="urn:microsoft.com/office/officeart/2005/8/layout/hierarchy1"/>
    <dgm:cxn modelId="{B93F4342-5997-4572-A867-84370E0A4CBB}" type="presParOf" srcId="{AB9DF82B-DDE4-4F47-8BDB-527B34614686}" destId="{E31024F1-200D-4AE7-91B2-760279C1E6CA}" srcOrd="1" destOrd="0" presId="urn:microsoft.com/office/officeart/2005/8/layout/hierarchy1"/>
    <dgm:cxn modelId="{8F3CE351-2836-428A-9156-71AE07A23A90}" type="presParOf" srcId="{E31024F1-200D-4AE7-91B2-760279C1E6CA}" destId="{12DAB09D-3889-4D7C-A2BC-FB7CB091D956}" srcOrd="0" destOrd="0" presId="urn:microsoft.com/office/officeart/2005/8/layout/hierarchy1"/>
    <dgm:cxn modelId="{F170A49E-8C05-49BA-870C-7AC7D4DEF5F8}" type="presParOf" srcId="{12DAB09D-3889-4D7C-A2BC-FB7CB091D956}" destId="{018BF30C-8188-4528-B107-570C1F47E422}" srcOrd="0" destOrd="0" presId="urn:microsoft.com/office/officeart/2005/8/layout/hierarchy1"/>
    <dgm:cxn modelId="{19856C7B-3F0B-4952-8974-AFCC9316FB58}" type="presParOf" srcId="{12DAB09D-3889-4D7C-A2BC-FB7CB091D956}" destId="{072C58C0-0342-49AE-BCE0-8C83FAAA6C90}" srcOrd="1" destOrd="0" presId="urn:microsoft.com/office/officeart/2005/8/layout/hierarchy1"/>
    <dgm:cxn modelId="{6B693C56-A8EB-4DCF-9C2E-BB0331CD3565}" type="presParOf" srcId="{E31024F1-200D-4AE7-91B2-760279C1E6CA}" destId="{2F7B8D6C-360A-4863-81FF-16C697571B01}" srcOrd="1" destOrd="0" presId="urn:microsoft.com/office/officeart/2005/8/layout/hierarchy1"/>
    <dgm:cxn modelId="{DF1CDA88-4F53-4D39-B988-98A616187B48}" type="presParOf" srcId="{AB9DF82B-DDE4-4F47-8BDB-527B34614686}" destId="{895A3F63-C3F6-435E-B039-9DD5630AB67B}" srcOrd="2" destOrd="0" presId="urn:microsoft.com/office/officeart/2005/8/layout/hierarchy1"/>
    <dgm:cxn modelId="{43C5D9CD-FC9E-4CCF-8885-95B7B2604E97}" type="presParOf" srcId="{AB9DF82B-DDE4-4F47-8BDB-527B34614686}" destId="{D1119309-F8E7-4529-9617-33BFD50F5F00}" srcOrd="3" destOrd="0" presId="urn:microsoft.com/office/officeart/2005/8/layout/hierarchy1"/>
    <dgm:cxn modelId="{C70FD907-0CC6-442F-BBA7-6A8308BEED0E}" type="presParOf" srcId="{D1119309-F8E7-4529-9617-33BFD50F5F00}" destId="{08484F4F-D30C-4FEA-81A6-A183FE4874D2}" srcOrd="0" destOrd="0" presId="urn:microsoft.com/office/officeart/2005/8/layout/hierarchy1"/>
    <dgm:cxn modelId="{391534BC-D8B7-4688-965F-63C0ADF727F8}" type="presParOf" srcId="{08484F4F-D30C-4FEA-81A6-A183FE4874D2}" destId="{762DD763-89A1-4765-A483-84E429982E61}" srcOrd="0" destOrd="0" presId="urn:microsoft.com/office/officeart/2005/8/layout/hierarchy1"/>
    <dgm:cxn modelId="{292ADB80-030B-490B-A02F-98C25B387E77}" type="presParOf" srcId="{08484F4F-D30C-4FEA-81A6-A183FE4874D2}" destId="{B678A688-10DC-4CF0-B33F-AC885D13856E}" srcOrd="1" destOrd="0" presId="urn:microsoft.com/office/officeart/2005/8/layout/hierarchy1"/>
    <dgm:cxn modelId="{03BFAFB5-36F4-4547-B4E6-06CB7BF7ADFD}" type="presParOf" srcId="{D1119309-F8E7-4529-9617-33BFD50F5F00}" destId="{34EC230F-4DA9-4CE5-85B3-E71D412E8D91}" srcOrd="1" destOrd="0" presId="urn:microsoft.com/office/officeart/2005/8/layout/hierarchy1"/>
    <dgm:cxn modelId="{51497E97-46C9-47AD-B975-EF82A995AA20}" type="presParOf" srcId="{96AE385C-DBE1-4BCD-826B-8CA8893E47FA}" destId="{F8200941-1984-4E18-850F-2265757BC2BD}" srcOrd="2" destOrd="0" presId="urn:microsoft.com/office/officeart/2005/8/layout/hierarchy1"/>
    <dgm:cxn modelId="{BF4144A7-A574-4905-B716-987562959716}" type="presParOf" srcId="{96AE385C-DBE1-4BCD-826B-8CA8893E47FA}" destId="{7CB84E46-6534-40D2-B9EC-E31304944A3A}" srcOrd="3" destOrd="0" presId="urn:microsoft.com/office/officeart/2005/8/layout/hierarchy1"/>
    <dgm:cxn modelId="{9B8F866F-52AD-4E40-9316-966F110CC7CD}" type="presParOf" srcId="{7CB84E46-6534-40D2-B9EC-E31304944A3A}" destId="{773192A4-139A-4AD4-AEDF-1E2B3E2878AA}" srcOrd="0" destOrd="0" presId="urn:microsoft.com/office/officeart/2005/8/layout/hierarchy1"/>
    <dgm:cxn modelId="{C33BD245-258C-44C4-9425-A5B5465C9937}" type="presParOf" srcId="{773192A4-139A-4AD4-AEDF-1E2B3E2878AA}" destId="{435C91D1-1AE7-46CB-B6B1-54C1978D394E}" srcOrd="0" destOrd="0" presId="urn:microsoft.com/office/officeart/2005/8/layout/hierarchy1"/>
    <dgm:cxn modelId="{58655CB1-5229-47F6-8C71-211574683828}" type="presParOf" srcId="{773192A4-139A-4AD4-AEDF-1E2B3E2878AA}" destId="{3A752DE7-9A93-4B23-A647-D2E3F41F5A38}" srcOrd="1" destOrd="0" presId="urn:microsoft.com/office/officeart/2005/8/layout/hierarchy1"/>
    <dgm:cxn modelId="{D7277271-9C51-4750-9E7E-444B5D89B3B6}" type="presParOf" srcId="{7CB84E46-6534-40D2-B9EC-E31304944A3A}" destId="{674DB0CD-F013-4985-942D-D8F4333075EE}" srcOrd="1" destOrd="0" presId="urn:microsoft.com/office/officeart/2005/8/layout/hierarchy1"/>
    <dgm:cxn modelId="{3D9D8CFB-D973-4158-8E83-1064A1E005AE}" type="presParOf" srcId="{674DB0CD-F013-4985-942D-D8F4333075EE}" destId="{95A6AAE1-83A8-4F84-8AE0-8EBAC833D2D4}" srcOrd="0" destOrd="0" presId="urn:microsoft.com/office/officeart/2005/8/layout/hierarchy1"/>
    <dgm:cxn modelId="{854CE69D-F432-4C79-9071-2C6D9E993E33}" type="presParOf" srcId="{674DB0CD-F013-4985-942D-D8F4333075EE}" destId="{51871B18-3F31-439B-A9BD-7B7A5D208AB6}" srcOrd="1" destOrd="0" presId="urn:microsoft.com/office/officeart/2005/8/layout/hierarchy1"/>
    <dgm:cxn modelId="{7E83B836-7988-459F-B4B7-2176ED5116AE}" type="presParOf" srcId="{51871B18-3F31-439B-A9BD-7B7A5D208AB6}" destId="{9554F47B-1745-4147-9DB4-13AA86ACCAA5}" srcOrd="0" destOrd="0" presId="urn:microsoft.com/office/officeart/2005/8/layout/hierarchy1"/>
    <dgm:cxn modelId="{FC1B3EC1-955C-4F30-B8A5-39D957FF28BE}" type="presParOf" srcId="{9554F47B-1745-4147-9DB4-13AA86ACCAA5}" destId="{B5568D7F-3F0A-4174-BF83-C935A870E203}" srcOrd="0" destOrd="0" presId="urn:microsoft.com/office/officeart/2005/8/layout/hierarchy1"/>
    <dgm:cxn modelId="{26CE77F3-D71F-455B-93A6-C59EEB65CBE6}" type="presParOf" srcId="{9554F47B-1745-4147-9DB4-13AA86ACCAA5}" destId="{B5301AB8-CC63-4FF2-80B3-BA4BD0C5AAD0}" srcOrd="1" destOrd="0" presId="urn:microsoft.com/office/officeart/2005/8/layout/hierarchy1"/>
    <dgm:cxn modelId="{0096DC33-7F6A-4726-A874-D2A14AEFDAAB}" type="presParOf" srcId="{51871B18-3F31-439B-A9BD-7B7A5D208AB6}" destId="{80B2CA5C-8E22-403B-96B5-FAFB71C18507}" srcOrd="1" destOrd="0" presId="urn:microsoft.com/office/officeart/2005/8/layout/hierarchy1"/>
    <dgm:cxn modelId="{D7B1B79E-50FF-4D55-BFB0-8A110A7CC412}" type="presParOf" srcId="{674DB0CD-F013-4985-942D-D8F4333075EE}" destId="{777DB8C2-ADE7-422E-9A88-6E0D9D5F7974}" srcOrd="2" destOrd="0" presId="urn:microsoft.com/office/officeart/2005/8/layout/hierarchy1"/>
    <dgm:cxn modelId="{00BA9915-46A2-4C40-967F-B0A316596FB2}" type="presParOf" srcId="{674DB0CD-F013-4985-942D-D8F4333075EE}" destId="{B7DA27E3-18C6-4B6F-9CEA-BAFFBD8F09E9}" srcOrd="3" destOrd="0" presId="urn:microsoft.com/office/officeart/2005/8/layout/hierarchy1"/>
    <dgm:cxn modelId="{E7D21310-8EB4-425E-9766-BA29BD489A1D}" type="presParOf" srcId="{B7DA27E3-18C6-4B6F-9CEA-BAFFBD8F09E9}" destId="{FBB6E36F-EA36-47A8-A71F-ED8F98389BBF}" srcOrd="0" destOrd="0" presId="urn:microsoft.com/office/officeart/2005/8/layout/hierarchy1"/>
    <dgm:cxn modelId="{00ACE627-A2D2-4BB4-9DA3-37CAAF5361B0}" type="presParOf" srcId="{FBB6E36F-EA36-47A8-A71F-ED8F98389BBF}" destId="{1480BAF7-3EB9-4A44-B157-2787992F4D90}" srcOrd="0" destOrd="0" presId="urn:microsoft.com/office/officeart/2005/8/layout/hierarchy1"/>
    <dgm:cxn modelId="{33F92298-8B2E-4333-9F53-1BD66376DC84}" type="presParOf" srcId="{FBB6E36F-EA36-47A8-A71F-ED8F98389BBF}" destId="{1F2692F9-035F-449B-A839-EF709D391266}" srcOrd="1" destOrd="0" presId="urn:microsoft.com/office/officeart/2005/8/layout/hierarchy1"/>
    <dgm:cxn modelId="{8D87E6B2-8BC4-4391-A428-E386920373FA}" type="presParOf" srcId="{B7DA27E3-18C6-4B6F-9CEA-BAFFBD8F09E9}" destId="{87DA86E9-D6B0-4969-975D-F826A6C9D3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36DEB0-53F3-464F-A5ED-E1535D7FE7A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8B860-809D-4A27-8E4A-A02B6B4CDC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Indexing </a:t>
          </a:r>
          <a:endParaRPr lang="en-US" dirty="0"/>
        </a:p>
      </dgm:t>
    </dgm:pt>
    <dgm:pt modelId="{15CF4AF2-E5CB-481A-A3D9-CCB627E2EA52}" type="parTrans" cxnId="{1603018A-0781-4D99-88CD-E690FA714F8C}">
      <dgm:prSet/>
      <dgm:spPr/>
      <dgm:t>
        <a:bodyPr/>
        <a:lstStyle/>
        <a:p>
          <a:endParaRPr lang="en-US"/>
        </a:p>
      </dgm:t>
    </dgm:pt>
    <dgm:pt modelId="{9B46B3AA-E964-45CC-81BC-5E3EBAC233C7}" type="sibTrans" cxnId="{1603018A-0781-4D99-88CD-E690FA714F8C}">
      <dgm:prSet/>
      <dgm:spPr/>
      <dgm:t>
        <a:bodyPr/>
        <a:lstStyle/>
        <a:p>
          <a:endParaRPr lang="en-US"/>
        </a:p>
      </dgm:t>
    </dgm:pt>
    <dgm:pt modelId="{61CEACC6-AF46-4514-A491-46A46F8F6F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button-up</a:t>
          </a:r>
          <a:endParaRPr lang="en-US" dirty="0"/>
        </a:p>
      </dgm:t>
    </dgm:pt>
    <dgm:pt modelId="{5181D291-931D-4D78-8CC4-4B023F1234F5}" type="parTrans" cxnId="{143097A7-B7BE-4B08-8FBD-A13072C4728D}">
      <dgm:prSet/>
      <dgm:spPr/>
      <dgm:t>
        <a:bodyPr/>
        <a:lstStyle/>
        <a:p>
          <a:endParaRPr lang="en-US"/>
        </a:p>
      </dgm:t>
    </dgm:pt>
    <dgm:pt modelId="{CE66BD10-D05A-441A-B5FD-A98615CB3397}" type="sibTrans" cxnId="{143097A7-B7BE-4B08-8FBD-A13072C4728D}">
      <dgm:prSet/>
      <dgm:spPr/>
      <dgm:t>
        <a:bodyPr/>
        <a:lstStyle/>
        <a:p>
          <a:endParaRPr lang="en-US"/>
        </a:p>
      </dgm:t>
    </dgm:pt>
    <dgm:pt modelId="{AACE002E-7386-430A-BA87-FA6673C1A2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Retrieving </a:t>
          </a:r>
          <a:endParaRPr lang="en-US" dirty="0"/>
        </a:p>
      </dgm:t>
    </dgm:pt>
    <dgm:pt modelId="{FDB89C77-188C-4D35-A793-10E482E92B1C}" type="parTrans" cxnId="{D150BE09-7E54-40E7-B04C-865F8D6DDEC7}">
      <dgm:prSet/>
      <dgm:spPr/>
      <dgm:t>
        <a:bodyPr/>
        <a:lstStyle/>
        <a:p>
          <a:endParaRPr lang="en-US"/>
        </a:p>
      </dgm:t>
    </dgm:pt>
    <dgm:pt modelId="{DE0093CC-725D-4C44-9067-9B53C039EAFB}" type="sibTrans" cxnId="{D150BE09-7E54-40E7-B04C-865F8D6DDEC7}">
      <dgm:prSet/>
      <dgm:spPr/>
      <dgm:t>
        <a:bodyPr/>
        <a:lstStyle/>
        <a:p>
          <a:endParaRPr lang="en-US"/>
        </a:p>
      </dgm:t>
    </dgm:pt>
    <dgm:pt modelId="{7912F799-5901-4FA4-B14A-BD4238A128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top-down</a:t>
          </a:r>
          <a:endParaRPr lang="en-US"/>
        </a:p>
      </dgm:t>
    </dgm:pt>
    <dgm:pt modelId="{E405EC1A-6EC4-4C52-83F2-9A0985216C95}" type="parTrans" cxnId="{448CA05D-61F1-449E-8670-61477D00EACC}">
      <dgm:prSet/>
      <dgm:spPr/>
      <dgm:t>
        <a:bodyPr/>
        <a:lstStyle/>
        <a:p>
          <a:endParaRPr lang="en-US"/>
        </a:p>
      </dgm:t>
    </dgm:pt>
    <dgm:pt modelId="{36FADAC6-BE78-48CA-B7A7-9A2E87F83E94}" type="sibTrans" cxnId="{448CA05D-61F1-449E-8670-61477D00EACC}">
      <dgm:prSet/>
      <dgm:spPr/>
      <dgm:t>
        <a:bodyPr/>
        <a:lstStyle/>
        <a:p>
          <a:endParaRPr lang="en-US"/>
        </a:p>
      </dgm:t>
    </dgm:pt>
    <dgm:pt modelId="{7D727C08-C946-4C55-86CA-3881AA60AD46}" type="pres">
      <dgm:prSet presAssocID="{2036DEB0-53F3-464F-A5ED-E1535D7FE7AF}" presName="root" presStyleCnt="0">
        <dgm:presLayoutVars>
          <dgm:dir/>
          <dgm:resizeHandles val="exact"/>
        </dgm:presLayoutVars>
      </dgm:prSet>
      <dgm:spPr/>
    </dgm:pt>
    <dgm:pt modelId="{4FF1B5CB-B004-417E-A609-621D96DE81A2}" type="pres">
      <dgm:prSet presAssocID="{82B8B860-809D-4A27-8E4A-A02B6B4CDC64}" presName="compNode" presStyleCnt="0"/>
      <dgm:spPr/>
    </dgm:pt>
    <dgm:pt modelId="{D964C51B-DCFE-470C-BB3D-A4E1BFD9F5C0}" type="pres">
      <dgm:prSet presAssocID="{82B8B860-809D-4A27-8E4A-A02B6B4CDC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007F64A-3394-4A85-B97D-9946C1DF3E1D}" type="pres">
      <dgm:prSet presAssocID="{82B8B860-809D-4A27-8E4A-A02B6B4CDC64}" presName="iconSpace" presStyleCnt="0"/>
      <dgm:spPr/>
    </dgm:pt>
    <dgm:pt modelId="{2E06961A-4785-4506-8865-0D1790F10EEC}" type="pres">
      <dgm:prSet presAssocID="{82B8B860-809D-4A27-8E4A-A02B6B4CDC64}" presName="parTx" presStyleLbl="revTx" presStyleIdx="0" presStyleCnt="4">
        <dgm:presLayoutVars>
          <dgm:chMax val="0"/>
          <dgm:chPref val="0"/>
        </dgm:presLayoutVars>
      </dgm:prSet>
      <dgm:spPr/>
    </dgm:pt>
    <dgm:pt modelId="{78CF5B17-FABF-41DA-B87E-DD38BDD36413}" type="pres">
      <dgm:prSet presAssocID="{82B8B860-809D-4A27-8E4A-A02B6B4CDC64}" presName="txSpace" presStyleCnt="0"/>
      <dgm:spPr/>
    </dgm:pt>
    <dgm:pt modelId="{B7F79CC5-4039-42E8-A23A-BE8D40CEC570}" type="pres">
      <dgm:prSet presAssocID="{82B8B860-809D-4A27-8E4A-A02B6B4CDC64}" presName="desTx" presStyleLbl="revTx" presStyleIdx="1" presStyleCnt="4">
        <dgm:presLayoutVars/>
      </dgm:prSet>
      <dgm:spPr/>
    </dgm:pt>
    <dgm:pt modelId="{527F8500-B70D-4872-994F-FFECA9FBAE73}" type="pres">
      <dgm:prSet presAssocID="{9B46B3AA-E964-45CC-81BC-5E3EBAC233C7}" presName="sibTrans" presStyleCnt="0"/>
      <dgm:spPr/>
    </dgm:pt>
    <dgm:pt modelId="{71BC0E66-809C-4995-9768-91C900DEC4AE}" type="pres">
      <dgm:prSet presAssocID="{AACE002E-7386-430A-BA87-FA6673C1A294}" presName="compNode" presStyleCnt="0"/>
      <dgm:spPr/>
    </dgm:pt>
    <dgm:pt modelId="{FD7D347F-7CBB-4CF2-9261-7F0EC12FA49F}" type="pres">
      <dgm:prSet presAssocID="{AACE002E-7386-430A-BA87-FA6673C1A2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 with solid fill"/>
        </a:ext>
      </dgm:extLst>
    </dgm:pt>
    <dgm:pt modelId="{43CF9790-6F6B-422E-92F0-FE7C48CC190A}" type="pres">
      <dgm:prSet presAssocID="{AACE002E-7386-430A-BA87-FA6673C1A294}" presName="iconSpace" presStyleCnt="0"/>
      <dgm:spPr/>
    </dgm:pt>
    <dgm:pt modelId="{A619E1C2-A63E-4744-B9DA-60BEEE216999}" type="pres">
      <dgm:prSet presAssocID="{AACE002E-7386-430A-BA87-FA6673C1A294}" presName="parTx" presStyleLbl="revTx" presStyleIdx="2" presStyleCnt="4">
        <dgm:presLayoutVars>
          <dgm:chMax val="0"/>
          <dgm:chPref val="0"/>
        </dgm:presLayoutVars>
      </dgm:prSet>
      <dgm:spPr/>
    </dgm:pt>
    <dgm:pt modelId="{0E6BA54B-14D2-4220-BEC8-301FFCFD9380}" type="pres">
      <dgm:prSet presAssocID="{AACE002E-7386-430A-BA87-FA6673C1A294}" presName="txSpace" presStyleCnt="0"/>
      <dgm:spPr/>
    </dgm:pt>
    <dgm:pt modelId="{EA854E3B-827A-4667-B8D2-AAAC5E075B6D}" type="pres">
      <dgm:prSet presAssocID="{AACE002E-7386-430A-BA87-FA6673C1A294}" presName="desTx" presStyleLbl="revTx" presStyleIdx="3" presStyleCnt="4">
        <dgm:presLayoutVars/>
      </dgm:prSet>
      <dgm:spPr/>
    </dgm:pt>
  </dgm:ptLst>
  <dgm:cxnLst>
    <dgm:cxn modelId="{D150BE09-7E54-40E7-B04C-865F8D6DDEC7}" srcId="{2036DEB0-53F3-464F-A5ED-E1535D7FE7AF}" destId="{AACE002E-7386-430A-BA87-FA6673C1A294}" srcOrd="1" destOrd="0" parTransId="{FDB89C77-188C-4D35-A793-10E482E92B1C}" sibTransId="{DE0093CC-725D-4C44-9067-9B53C039EAFB}"/>
    <dgm:cxn modelId="{448CA05D-61F1-449E-8670-61477D00EACC}" srcId="{AACE002E-7386-430A-BA87-FA6673C1A294}" destId="{7912F799-5901-4FA4-B14A-BD4238A12805}" srcOrd="0" destOrd="0" parTransId="{E405EC1A-6EC4-4C52-83F2-9A0985216C95}" sibTransId="{36FADAC6-BE78-48CA-B7A7-9A2E87F83E94}"/>
    <dgm:cxn modelId="{4808AB4B-B990-4A81-BEE1-AC660D117DE2}" type="presOf" srcId="{61CEACC6-AF46-4514-A491-46A46F8F6F69}" destId="{B7F79CC5-4039-42E8-A23A-BE8D40CEC570}" srcOrd="0" destOrd="0" presId="urn:microsoft.com/office/officeart/2018/2/layout/IconLabelDescriptionList"/>
    <dgm:cxn modelId="{C360756D-D14B-491D-9B58-CC9839F51DAD}" type="presOf" srcId="{7912F799-5901-4FA4-B14A-BD4238A12805}" destId="{EA854E3B-827A-4667-B8D2-AAAC5E075B6D}" srcOrd="0" destOrd="0" presId="urn:microsoft.com/office/officeart/2018/2/layout/IconLabelDescriptionList"/>
    <dgm:cxn modelId="{1603018A-0781-4D99-88CD-E690FA714F8C}" srcId="{2036DEB0-53F3-464F-A5ED-E1535D7FE7AF}" destId="{82B8B860-809D-4A27-8E4A-A02B6B4CDC64}" srcOrd="0" destOrd="0" parTransId="{15CF4AF2-E5CB-481A-A3D9-CCB627E2EA52}" sibTransId="{9B46B3AA-E964-45CC-81BC-5E3EBAC233C7}"/>
    <dgm:cxn modelId="{143097A7-B7BE-4B08-8FBD-A13072C4728D}" srcId="{82B8B860-809D-4A27-8E4A-A02B6B4CDC64}" destId="{61CEACC6-AF46-4514-A491-46A46F8F6F69}" srcOrd="0" destOrd="0" parTransId="{5181D291-931D-4D78-8CC4-4B023F1234F5}" sibTransId="{CE66BD10-D05A-441A-B5FD-A98615CB3397}"/>
    <dgm:cxn modelId="{42840CB9-9E28-4817-B005-E1A419A40886}" type="presOf" srcId="{2036DEB0-53F3-464F-A5ED-E1535D7FE7AF}" destId="{7D727C08-C946-4C55-86CA-3881AA60AD46}" srcOrd="0" destOrd="0" presId="urn:microsoft.com/office/officeart/2018/2/layout/IconLabelDescriptionList"/>
    <dgm:cxn modelId="{65F0E7CC-273A-4F32-AA0F-DC1A6F9CEFB9}" type="presOf" srcId="{82B8B860-809D-4A27-8E4A-A02B6B4CDC64}" destId="{2E06961A-4785-4506-8865-0D1790F10EEC}" srcOrd="0" destOrd="0" presId="urn:microsoft.com/office/officeart/2018/2/layout/IconLabelDescriptionList"/>
    <dgm:cxn modelId="{DA140BF3-E628-4E20-AE42-ADDCB3A0EF8A}" type="presOf" srcId="{AACE002E-7386-430A-BA87-FA6673C1A294}" destId="{A619E1C2-A63E-4744-B9DA-60BEEE216999}" srcOrd="0" destOrd="0" presId="urn:microsoft.com/office/officeart/2018/2/layout/IconLabelDescriptionList"/>
    <dgm:cxn modelId="{4D22C62E-3BC0-4EFB-814E-CB4803365B05}" type="presParOf" srcId="{7D727C08-C946-4C55-86CA-3881AA60AD46}" destId="{4FF1B5CB-B004-417E-A609-621D96DE81A2}" srcOrd="0" destOrd="0" presId="urn:microsoft.com/office/officeart/2018/2/layout/IconLabelDescriptionList"/>
    <dgm:cxn modelId="{28FEB1E5-D9CC-469C-AE4E-0E8F4E230945}" type="presParOf" srcId="{4FF1B5CB-B004-417E-A609-621D96DE81A2}" destId="{D964C51B-DCFE-470C-BB3D-A4E1BFD9F5C0}" srcOrd="0" destOrd="0" presId="urn:microsoft.com/office/officeart/2018/2/layout/IconLabelDescriptionList"/>
    <dgm:cxn modelId="{CF92A648-B673-493C-B0E4-7A410A703E8B}" type="presParOf" srcId="{4FF1B5CB-B004-417E-A609-621D96DE81A2}" destId="{8007F64A-3394-4A85-B97D-9946C1DF3E1D}" srcOrd="1" destOrd="0" presId="urn:microsoft.com/office/officeart/2018/2/layout/IconLabelDescriptionList"/>
    <dgm:cxn modelId="{2B95D4FD-BBF6-4CE2-9A6B-97DDAC92EBC5}" type="presParOf" srcId="{4FF1B5CB-B004-417E-A609-621D96DE81A2}" destId="{2E06961A-4785-4506-8865-0D1790F10EEC}" srcOrd="2" destOrd="0" presId="urn:microsoft.com/office/officeart/2018/2/layout/IconLabelDescriptionList"/>
    <dgm:cxn modelId="{5D0EFECE-A857-4D86-99EC-358E5721BAC6}" type="presParOf" srcId="{4FF1B5CB-B004-417E-A609-621D96DE81A2}" destId="{78CF5B17-FABF-41DA-B87E-DD38BDD36413}" srcOrd="3" destOrd="0" presId="urn:microsoft.com/office/officeart/2018/2/layout/IconLabelDescriptionList"/>
    <dgm:cxn modelId="{1B1703A9-F6F7-4730-8B5F-7B0367B97680}" type="presParOf" srcId="{4FF1B5CB-B004-417E-A609-621D96DE81A2}" destId="{B7F79CC5-4039-42E8-A23A-BE8D40CEC570}" srcOrd="4" destOrd="0" presId="urn:microsoft.com/office/officeart/2018/2/layout/IconLabelDescriptionList"/>
    <dgm:cxn modelId="{0EDF2556-ACC4-48EC-9E0A-DA8113E07217}" type="presParOf" srcId="{7D727C08-C946-4C55-86CA-3881AA60AD46}" destId="{527F8500-B70D-4872-994F-FFECA9FBAE73}" srcOrd="1" destOrd="0" presId="urn:microsoft.com/office/officeart/2018/2/layout/IconLabelDescriptionList"/>
    <dgm:cxn modelId="{1F9FE577-D427-4202-8DA1-7F871B73978F}" type="presParOf" srcId="{7D727C08-C946-4C55-86CA-3881AA60AD46}" destId="{71BC0E66-809C-4995-9768-91C900DEC4AE}" srcOrd="2" destOrd="0" presId="urn:microsoft.com/office/officeart/2018/2/layout/IconLabelDescriptionList"/>
    <dgm:cxn modelId="{007148A8-F949-4A37-AE97-269FBF30B8F0}" type="presParOf" srcId="{71BC0E66-809C-4995-9768-91C900DEC4AE}" destId="{FD7D347F-7CBB-4CF2-9261-7F0EC12FA49F}" srcOrd="0" destOrd="0" presId="urn:microsoft.com/office/officeart/2018/2/layout/IconLabelDescriptionList"/>
    <dgm:cxn modelId="{8B0CC941-85C1-4AB8-861E-6A50427D4220}" type="presParOf" srcId="{71BC0E66-809C-4995-9768-91C900DEC4AE}" destId="{43CF9790-6F6B-422E-92F0-FE7C48CC190A}" srcOrd="1" destOrd="0" presId="urn:microsoft.com/office/officeart/2018/2/layout/IconLabelDescriptionList"/>
    <dgm:cxn modelId="{C32ECA0C-8433-41B0-82EA-3931A18A7B68}" type="presParOf" srcId="{71BC0E66-809C-4995-9768-91C900DEC4AE}" destId="{A619E1C2-A63E-4744-B9DA-60BEEE216999}" srcOrd="2" destOrd="0" presId="urn:microsoft.com/office/officeart/2018/2/layout/IconLabelDescriptionList"/>
    <dgm:cxn modelId="{294DE5A1-FD05-484A-BC20-33AF68C56E8C}" type="presParOf" srcId="{71BC0E66-809C-4995-9768-91C900DEC4AE}" destId="{0E6BA54B-14D2-4220-BEC8-301FFCFD9380}" srcOrd="3" destOrd="0" presId="urn:microsoft.com/office/officeart/2018/2/layout/IconLabelDescriptionList"/>
    <dgm:cxn modelId="{03675E29-8F81-464D-8057-3343745723FC}" type="presParOf" srcId="{71BC0E66-809C-4995-9768-91C900DEC4AE}" destId="{EA854E3B-827A-4667-B8D2-AAAC5E075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54F2F8-E8E9-4F70-B8F0-A767C261452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2875E4-EC7C-46EA-88AE-2699D8EF0D98}">
      <dgm:prSet phldrT="[Text]"/>
      <dgm:spPr/>
      <dgm:t>
        <a:bodyPr/>
        <a:lstStyle/>
        <a:p>
          <a:r>
            <a:rPr lang="en-US" dirty="0"/>
            <a:t>Aggregation</a:t>
          </a:r>
          <a:endParaRPr lang="en-GB" dirty="0"/>
        </a:p>
      </dgm:t>
    </dgm:pt>
    <dgm:pt modelId="{FCAEEA5E-27CF-4D6F-A0E4-A44EEAA24AF4}" type="parTrans" cxnId="{DA60FD0D-B337-4A48-BE63-E095422BD007}">
      <dgm:prSet/>
      <dgm:spPr/>
      <dgm:t>
        <a:bodyPr/>
        <a:lstStyle/>
        <a:p>
          <a:endParaRPr lang="en-GB"/>
        </a:p>
      </dgm:t>
    </dgm:pt>
    <dgm:pt modelId="{43882922-A3F4-458C-884A-197C10A10A25}" type="sibTrans" cxnId="{DA60FD0D-B337-4A48-BE63-E095422BD007}">
      <dgm:prSet/>
      <dgm:spPr/>
      <dgm:t>
        <a:bodyPr/>
        <a:lstStyle/>
        <a:p>
          <a:endParaRPr lang="en-GB"/>
        </a:p>
      </dgm:t>
    </dgm:pt>
    <dgm:pt modelId="{7AAEB6D6-7854-400E-AA0B-07D01DBB4F9E}">
      <dgm:prSet phldrT="[Text]"/>
      <dgm:spPr/>
      <dgm:t>
        <a:bodyPr/>
        <a:lstStyle/>
        <a:p>
          <a:r>
            <a:rPr lang="en-US" dirty="0"/>
            <a:t>Evaluation Agent</a:t>
          </a:r>
          <a:endParaRPr lang="en-GB" dirty="0"/>
        </a:p>
      </dgm:t>
    </dgm:pt>
    <dgm:pt modelId="{108F46F7-B584-4ABA-8F28-7E4449FC94FD}" type="parTrans" cxnId="{167467A1-299A-487E-B119-07982A6174AD}">
      <dgm:prSet/>
      <dgm:spPr/>
      <dgm:t>
        <a:bodyPr/>
        <a:lstStyle/>
        <a:p>
          <a:endParaRPr lang="en-GB"/>
        </a:p>
      </dgm:t>
    </dgm:pt>
    <dgm:pt modelId="{817E8692-1382-4983-9268-30FD84E09C92}" type="sibTrans" cxnId="{167467A1-299A-487E-B119-07982A6174AD}">
      <dgm:prSet/>
      <dgm:spPr/>
      <dgm:t>
        <a:bodyPr/>
        <a:lstStyle/>
        <a:p>
          <a:endParaRPr lang="en-GB"/>
        </a:p>
      </dgm:t>
    </dgm:pt>
    <dgm:pt modelId="{64AFF105-7025-47B9-ABC5-37336E850BDC}">
      <dgm:prSet phldrT="[Text]"/>
      <dgm:spPr/>
      <dgm:t>
        <a:bodyPr/>
        <a:lstStyle/>
        <a:p>
          <a:r>
            <a:rPr lang="en-US" dirty="0"/>
            <a:t>Query</a:t>
          </a:r>
          <a:endParaRPr lang="en-GB" dirty="0"/>
        </a:p>
      </dgm:t>
    </dgm:pt>
    <dgm:pt modelId="{CB53BE6C-1D2E-4E19-849D-DE2FF8338ED2}" type="parTrans" cxnId="{5043EA23-B070-4E37-BA73-B85F4F44DD60}">
      <dgm:prSet/>
      <dgm:spPr/>
      <dgm:t>
        <a:bodyPr/>
        <a:lstStyle/>
        <a:p>
          <a:endParaRPr lang="en-GB"/>
        </a:p>
      </dgm:t>
    </dgm:pt>
    <dgm:pt modelId="{A1BB52C0-9B00-4727-B7F5-10CDC9018ACE}" type="sibTrans" cxnId="{5043EA23-B070-4E37-BA73-B85F4F44DD60}">
      <dgm:prSet/>
      <dgm:spPr/>
      <dgm:t>
        <a:bodyPr/>
        <a:lstStyle/>
        <a:p>
          <a:endParaRPr lang="en-GB"/>
        </a:p>
      </dgm:t>
    </dgm:pt>
    <dgm:pt modelId="{D15C4E9B-EF78-42C3-81E0-3D6935FDB1D7}">
      <dgm:prSet phldrT="[Text]"/>
      <dgm:spPr/>
      <dgm:t>
        <a:bodyPr/>
        <a:lstStyle/>
        <a:p>
          <a:r>
            <a:rPr lang="en-US" dirty="0"/>
            <a:t>Statement2</a:t>
          </a:r>
          <a:endParaRPr lang="en-GB" dirty="0"/>
        </a:p>
      </dgm:t>
    </dgm:pt>
    <dgm:pt modelId="{AE8F6CB0-701D-46A9-A41F-5426EB20EDD7}" type="parTrans" cxnId="{8C6B9DA1-0944-4E08-841F-E0F7825F291C}">
      <dgm:prSet/>
      <dgm:spPr/>
      <dgm:t>
        <a:bodyPr/>
        <a:lstStyle/>
        <a:p>
          <a:endParaRPr lang="en-GB"/>
        </a:p>
      </dgm:t>
    </dgm:pt>
    <dgm:pt modelId="{E1EE1DA8-9D2D-4A61-9C0A-F6D2B9D81F1A}" type="sibTrans" cxnId="{8C6B9DA1-0944-4E08-841F-E0F7825F291C}">
      <dgm:prSet/>
      <dgm:spPr/>
      <dgm:t>
        <a:bodyPr/>
        <a:lstStyle/>
        <a:p>
          <a:endParaRPr lang="en-GB"/>
        </a:p>
      </dgm:t>
    </dgm:pt>
    <dgm:pt modelId="{01EF2626-01BF-41DD-B666-06EC97511571}">
      <dgm:prSet phldrT="[Text]"/>
      <dgm:spPr/>
      <dgm:t>
        <a:bodyPr/>
        <a:lstStyle/>
        <a:p>
          <a:r>
            <a:rPr lang="en-US" dirty="0"/>
            <a:t>Statment3</a:t>
          </a:r>
          <a:endParaRPr lang="en-GB" dirty="0"/>
        </a:p>
      </dgm:t>
    </dgm:pt>
    <dgm:pt modelId="{CC5A32D0-20CE-4F83-945C-7E1899F04ADD}" type="parTrans" cxnId="{35A1532A-5201-421C-8174-D37015BE30DD}">
      <dgm:prSet/>
      <dgm:spPr/>
      <dgm:t>
        <a:bodyPr/>
        <a:lstStyle/>
        <a:p>
          <a:endParaRPr lang="en-GB"/>
        </a:p>
      </dgm:t>
    </dgm:pt>
    <dgm:pt modelId="{BBF2FF8B-2985-482D-8089-9D8A5603E811}" type="sibTrans" cxnId="{35A1532A-5201-421C-8174-D37015BE30DD}">
      <dgm:prSet/>
      <dgm:spPr/>
      <dgm:t>
        <a:bodyPr/>
        <a:lstStyle/>
        <a:p>
          <a:endParaRPr lang="en-GB"/>
        </a:p>
      </dgm:t>
    </dgm:pt>
    <dgm:pt modelId="{13821D42-9C86-4B22-998D-CEB9F2605935}">
      <dgm:prSet phldrT="[Text]"/>
      <dgm:spPr/>
      <dgm:t>
        <a:bodyPr/>
        <a:lstStyle/>
        <a:p>
          <a:r>
            <a:rPr lang="en-US" dirty="0"/>
            <a:t>Document set2</a:t>
          </a:r>
          <a:endParaRPr lang="en-GB" dirty="0"/>
        </a:p>
      </dgm:t>
    </dgm:pt>
    <dgm:pt modelId="{94719F7D-613C-4908-9C63-4FD69051C424}" type="parTrans" cxnId="{AA4E2FB5-B5E3-4400-974C-5BA96684A07F}">
      <dgm:prSet/>
      <dgm:spPr/>
      <dgm:t>
        <a:bodyPr/>
        <a:lstStyle/>
        <a:p>
          <a:endParaRPr lang="en-GB"/>
        </a:p>
      </dgm:t>
    </dgm:pt>
    <dgm:pt modelId="{CB22FDE2-E2B2-40DC-B6B3-2C38A8945293}" type="sibTrans" cxnId="{AA4E2FB5-B5E3-4400-974C-5BA96684A07F}">
      <dgm:prSet/>
      <dgm:spPr/>
      <dgm:t>
        <a:bodyPr/>
        <a:lstStyle/>
        <a:p>
          <a:endParaRPr lang="en-GB"/>
        </a:p>
      </dgm:t>
    </dgm:pt>
    <dgm:pt modelId="{8622422C-FBC4-4B73-88B9-56B0FC82F289}">
      <dgm:prSet phldrT="[Text]"/>
      <dgm:spPr/>
      <dgm:t>
        <a:bodyPr/>
        <a:lstStyle/>
        <a:p>
          <a:r>
            <a:rPr lang="en-US" dirty="0"/>
            <a:t>Document set3</a:t>
          </a:r>
          <a:endParaRPr lang="en-GB" dirty="0"/>
        </a:p>
      </dgm:t>
    </dgm:pt>
    <dgm:pt modelId="{19840213-3BF7-4D21-9BA7-8DADFB5ACAF8}" type="parTrans" cxnId="{2E5CD727-EBC7-48BC-BA05-3CD88F406FAF}">
      <dgm:prSet/>
      <dgm:spPr/>
      <dgm:t>
        <a:bodyPr/>
        <a:lstStyle/>
        <a:p>
          <a:endParaRPr lang="en-GB"/>
        </a:p>
      </dgm:t>
    </dgm:pt>
    <dgm:pt modelId="{ED32C652-64C0-466F-B664-0ABC082D6418}" type="sibTrans" cxnId="{2E5CD727-EBC7-48BC-BA05-3CD88F406FAF}">
      <dgm:prSet/>
      <dgm:spPr/>
      <dgm:t>
        <a:bodyPr/>
        <a:lstStyle/>
        <a:p>
          <a:endParaRPr lang="en-GB"/>
        </a:p>
      </dgm:t>
    </dgm:pt>
    <dgm:pt modelId="{A3B0CAC1-3655-4169-A129-DBCE2643720D}">
      <dgm:prSet phldrT="[Text]"/>
      <dgm:spPr/>
      <dgm:t>
        <a:bodyPr/>
        <a:lstStyle/>
        <a:p>
          <a:r>
            <a:rPr lang="en-US" dirty="0"/>
            <a:t>Overall set</a:t>
          </a:r>
          <a:endParaRPr lang="en-GB" dirty="0"/>
        </a:p>
      </dgm:t>
    </dgm:pt>
    <dgm:pt modelId="{B810A484-C339-424A-BE2E-D4F48719C7C8}" type="parTrans" cxnId="{E05CD015-2436-4056-AF84-AD923369F069}">
      <dgm:prSet/>
      <dgm:spPr/>
      <dgm:t>
        <a:bodyPr/>
        <a:lstStyle/>
        <a:p>
          <a:endParaRPr lang="en-GB"/>
        </a:p>
      </dgm:t>
    </dgm:pt>
    <dgm:pt modelId="{3F8CF514-DAE5-45A8-8422-ECDFDE3BF45D}" type="sibTrans" cxnId="{E05CD015-2436-4056-AF84-AD923369F069}">
      <dgm:prSet/>
      <dgm:spPr/>
      <dgm:t>
        <a:bodyPr/>
        <a:lstStyle/>
        <a:p>
          <a:endParaRPr lang="en-GB"/>
        </a:p>
      </dgm:t>
    </dgm:pt>
    <dgm:pt modelId="{E7CCE31A-EDC9-43E5-A1F6-CC64379A8F11}">
      <dgm:prSet phldrT="[Text]"/>
      <dgm:spPr/>
      <dgm:t>
        <a:bodyPr/>
        <a:lstStyle/>
        <a:p>
          <a:r>
            <a:rPr lang="en-US" dirty="0"/>
            <a:t>Query Expansion agent</a:t>
          </a:r>
          <a:endParaRPr lang="en-GB" dirty="0"/>
        </a:p>
      </dgm:t>
    </dgm:pt>
    <dgm:pt modelId="{536097ED-BAA3-4D16-AD7D-6BCE62F0B54B}" type="parTrans" cxnId="{6ED60D1F-BDBD-450B-83F6-FFC1C90FE15D}">
      <dgm:prSet/>
      <dgm:spPr/>
      <dgm:t>
        <a:bodyPr/>
        <a:lstStyle/>
        <a:p>
          <a:endParaRPr lang="en-GB"/>
        </a:p>
      </dgm:t>
    </dgm:pt>
    <dgm:pt modelId="{FF04D3EF-5949-4F34-AFA4-57180E0F2FD7}" type="sibTrans" cxnId="{6ED60D1F-BDBD-450B-83F6-FFC1C90FE15D}">
      <dgm:prSet/>
      <dgm:spPr/>
      <dgm:t>
        <a:bodyPr/>
        <a:lstStyle/>
        <a:p>
          <a:endParaRPr lang="en-GB"/>
        </a:p>
      </dgm:t>
    </dgm:pt>
    <dgm:pt modelId="{322C46BC-1D51-454C-B447-A8DBB29B7911}">
      <dgm:prSet phldrT="[Text]"/>
      <dgm:spPr/>
      <dgm:t>
        <a:bodyPr/>
        <a:lstStyle/>
        <a:p>
          <a:r>
            <a:rPr lang="en-US" dirty="0"/>
            <a:t>Question from user</a:t>
          </a:r>
          <a:endParaRPr lang="en-GB" dirty="0"/>
        </a:p>
      </dgm:t>
    </dgm:pt>
    <dgm:pt modelId="{00CC3127-F7A6-44D8-AFFA-3B53D898E89E}" type="parTrans" cxnId="{41686AC1-367B-4EFF-89E2-D26EDB4641FD}">
      <dgm:prSet/>
      <dgm:spPr/>
      <dgm:t>
        <a:bodyPr/>
        <a:lstStyle/>
        <a:p>
          <a:endParaRPr lang="en-GB"/>
        </a:p>
      </dgm:t>
    </dgm:pt>
    <dgm:pt modelId="{AE9724C3-ECB1-4EEC-9741-A287DAFDE161}" type="sibTrans" cxnId="{41686AC1-367B-4EFF-89E2-D26EDB4641FD}">
      <dgm:prSet/>
      <dgm:spPr/>
      <dgm:t>
        <a:bodyPr/>
        <a:lstStyle/>
        <a:p>
          <a:endParaRPr lang="en-GB"/>
        </a:p>
      </dgm:t>
    </dgm:pt>
    <dgm:pt modelId="{26D75D23-68F9-42B7-B9A9-50D3BCD1627D}">
      <dgm:prSet phldrT="[Text]"/>
      <dgm:spPr/>
      <dgm:t>
        <a:bodyPr/>
        <a:lstStyle/>
        <a:p>
          <a:r>
            <a:rPr lang="en-US" dirty="0"/>
            <a:t>Document set1</a:t>
          </a:r>
          <a:endParaRPr lang="en-GB" dirty="0"/>
        </a:p>
      </dgm:t>
    </dgm:pt>
    <dgm:pt modelId="{E66DCEE8-39FA-4260-9BA8-84FBA6828ED3}" type="parTrans" cxnId="{6790223E-F08C-4EBC-ABD8-E68DD7FA1E65}">
      <dgm:prSet/>
      <dgm:spPr/>
      <dgm:t>
        <a:bodyPr/>
        <a:lstStyle/>
        <a:p>
          <a:endParaRPr lang="en-GB"/>
        </a:p>
      </dgm:t>
    </dgm:pt>
    <dgm:pt modelId="{60F95E12-D216-4210-9176-72F518A587EB}" type="sibTrans" cxnId="{6790223E-F08C-4EBC-ABD8-E68DD7FA1E65}">
      <dgm:prSet/>
      <dgm:spPr/>
      <dgm:t>
        <a:bodyPr/>
        <a:lstStyle/>
        <a:p>
          <a:endParaRPr lang="en-GB"/>
        </a:p>
      </dgm:t>
    </dgm:pt>
    <dgm:pt modelId="{31A78440-9004-4C9E-A9FE-8F86EEA145E2}">
      <dgm:prSet phldrT="[Text]"/>
      <dgm:spPr/>
      <dgm:t>
        <a:bodyPr/>
        <a:lstStyle/>
        <a:p>
          <a:r>
            <a:rPr lang="en-US" dirty="0"/>
            <a:t>Statement1</a:t>
          </a:r>
          <a:endParaRPr lang="en-GB" dirty="0"/>
        </a:p>
      </dgm:t>
    </dgm:pt>
    <dgm:pt modelId="{C8CC7678-C600-46AB-A7A0-D3B53D02EF27}" type="parTrans" cxnId="{7D87C214-B3A5-4D6C-8AB1-3E2F9E2AE492}">
      <dgm:prSet/>
      <dgm:spPr/>
      <dgm:t>
        <a:bodyPr/>
        <a:lstStyle/>
        <a:p>
          <a:endParaRPr lang="en-GB"/>
        </a:p>
      </dgm:t>
    </dgm:pt>
    <dgm:pt modelId="{EF176349-8854-4F6D-B381-7A35FBB454F3}" type="sibTrans" cxnId="{7D87C214-B3A5-4D6C-8AB1-3E2F9E2AE492}">
      <dgm:prSet/>
      <dgm:spPr/>
      <dgm:t>
        <a:bodyPr/>
        <a:lstStyle/>
        <a:p>
          <a:endParaRPr lang="en-GB"/>
        </a:p>
      </dgm:t>
    </dgm:pt>
    <dgm:pt modelId="{700278D2-F93C-4139-AD05-4817C60648F9}">
      <dgm:prSet phldrT="[Text]"/>
      <dgm:spPr/>
      <dgm:t>
        <a:bodyPr/>
        <a:lstStyle/>
        <a:p>
          <a:r>
            <a:rPr lang="en-US" dirty="0"/>
            <a:t>Overall set</a:t>
          </a:r>
          <a:endParaRPr lang="en-GB" dirty="0"/>
        </a:p>
      </dgm:t>
    </dgm:pt>
    <dgm:pt modelId="{BD6EFB02-656D-4D15-9295-5FCEC5FE76ED}" type="parTrans" cxnId="{CCDA0B55-A0BD-472A-A827-679B074AB52E}">
      <dgm:prSet/>
      <dgm:spPr/>
      <dgm:t>
        <a:bodyPr/>
        <a:lstStyle/>
        <a:p>
          <a:endParaRPr lang="en-GB"/>
        </a:p>
      </dgm:t>
    </dgm:pt>
    <dgm:pt modelId="{3E4CECCE-17DC-4179-827D-EA2BFE9D4C4F}" type="sibTrans" cxnId="{CCDA0B55-A0BD-472A-A827-679B074AB52E}">
      <dgm:prSet/>
      <dgm:spPr/>
      <dgm:t>
        <a:bodyPr/>
        <a:lstStyle/>
        <a:p>
          <a:endParaRPr lang="en-GB"/>
        </a:p>
      </dgm:t>
    </dgm:pt>
    <dgm:pt modelId="{F1D88F5B-2FB8-4488-AE5C-614AFF676987}">
      <dgm:prSet phldrT="[Text]"/>
      <dgm:spPr/>
      <dgm:t>
        <a:bodyPr/>
        <a:lstStyle/>
        <a:p>
          <a:r>
            <a:rPr lang="en-US" dirty="0"/>
            <a:t>Overall set</a:t>
          </a:r>
          <a:endParaRPr lang="en-GB" dirty="0"/>
        </a:p>
      </dgm:t>
    </dgm:pt>
    <dgm:pt modelId="{9BB0DE60-9C9C-42C6-B066-31729CCA9C1C}" type="parTrans" cxnId="{98E17E2D-D96D-4EB1-ABBF-2CFACF55DFF0}">
      <dgm:prSet/>
      <dgm:spPr/>
      <dgm:t>
        <a:bodyPr/>
        <a:lstStyle/>
        <a:p>
          <a:endParaRPr lang="en-GB"/>
        </a:p>
      </dgm:t>
    </dgm:pt>
    <dgm:pt modelId="{067D1A01-24E4-43E1-88A5-72AADE046EB6}" type="sibTrans" cxnId="{98E17E2D-D96D-4EB1-ABBF-2CFACF55DFF0}">
      <dgm:prSet/>
      <dgm:spPr/>
      <dgm:t>
        <a:bodyPr/>
        <a:lstStyle/>
        <a:p>
          <a:endParaRPr lang="en-GB"/>
        </a:p>
      </dgm:t>
    </dgm:pt>
    <dgm:pt modelId="{5FAD2018-A72F-411B-A1B6-DB222BB2A136}">
      <dgm:prSet phldrT="[Text]"/>
      <dgm:spPr/>
      <dgm:t>
        <a:bodyPr/>
        <a:lstStyle/>
        <a:p>
          <a:r>
            <a:rPr lang="en-US" dirty="0"/>
            <a:t>Code Expert</a:t>
          </a:r>
          <a:endParaRPr lang="en-GB" dirty="0"/>
        </a:p>
      </dgm:t>
    </dgm:pt>
    <dgm:pt modelId="{18C95CF4-84B8-40DF-ACC4-85BA11155A94}" type="parTrans" cxnId="{28506527-7E62-4CA2-941F-F705A2E7A882}">
      <dgm:prSet/>
      <dgm:spPr/>
      <dgm:t>
        <a:bodyPr/>
        <a:lstStyle/>
        <a:p>
          <a:endParaRPr lang="en-GB"/>
        </a:p>
      </dgm:t>
    </dgm:pt>
    <dgm:pt modelId="{37AD25C3-1896-4747-B158-2DA3CE6EE227}" type="sibTrans" cxnId="{28506527-7E62-4CA2-941F-F705A2E7A882}">
      <dgm:prSet/>
      <dgm:spPr/>
      <dgm:t>
        <a:bodyPr/>
        <a:lstStyle/>
        <a:p>
          <a:endParaRPr lang="en-GB"/>
        </a:p>
      </dgm:t>
    </dgm:pt>
    <dgm:pt modelId="{34D3B840-57E7-4E3F-8707-56A64A13E459}">
      <dgm:prSet phldrT="[Text]"/>
      <dgm:spPr/>
      <dgm:t>
        <a:bodyPr/>
        <a:lstStyle/>
        <a:p>
          <a:r>
            <a:rPr lang="en-US" dirty="0"/>
            <a:t>score</a:t>
          </a:r>
          <a:endParaRPr lang="en-GB" dirty="0"/>
        </a:p>
      </dgm:t>
    </dgm:pt>
    <dgm:pt modelId="{80EA63B6-7AAA-486F-A89B-CE1E3706E6A9}" type="parTrans" cxnId="{0AF9A8DE-F2F1-4143-A002-919EC39471A0}">
      <dgm:prSet/>
      <dgm:spPr/>
      <dgm:t>
        <a:bodyPr/>
        <a:lstStyle/>
        <a:p>
          <a:endParaRPr lang="en-GB"/>
        </a:p>
      </dgm:t>
    </dgm:pt>
    <dgm:pt modelId="{806408BA-15DF-4583-854B-3A5517F07C2C}" type="sibTrans" cxnId="{0AF9A8DE-F2F1-4143-A002-919EC39471A0}">
      <dgm:prSet/>
      <dgm:spPr/>
      <dgm:t>
        <a:bodyPr/>
        <a:lstStyle/>
        <a:p>
          <a:endParaRPr lang="en-GB"/>
        </a:p>
      </dgm:t>
    </dgm:pt>
    <dgm:pt modelId="{9C1ADC13-80E6-416D-84D8-3BDF0AE62F67}" type="pres">
      <dgm:prSet presAssocID="{D054F2F8-E8E9-4F70-B8F0-A767C261452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02093B-38CA-445A-A669-3E273AD9897E}" type="pres">
      <dgm:prSet presAssocID="{D054F2F8-E8E9-4F70-B8F0-A767C2614524}" presName="hierFlow" presStyleCnt="0"/>
      <dgm:spPr/>
    </dgm:pt>
    <dgm:pt modelId="{90614AED-2609-4806-A04D-8811730CE6CE}" type="pres">
      <dgm:prSet presAssocID="{D054F2F8-E8E9-4F70-B8F0-A767C2614524}" presName="firstBuf" presStyleCnt="0"/>
      <dgm:spPr/>
    </dgm:pt>
    <dgm:pt modelId="{F20ED1D7-CFB7-42BB-930B-84722B581E95}" type="pres">
      <dgm:prSet presAssocID="{D054F2F8-E8E9-4F70-B8F0-A767C261452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998D71-C2B0-4CF7-BDE7-DD08AFC9C318}" type="pres">
      <dgm:prSet presAssocID="{64AFF105-7025-47B9-ABC5-37336E850BDC}" presName="Name17" presStyleCnt="0"/>
      <dgm:spPr/>
    </dgm:pt>
    <dgm:pt modelId="{0F9A57FE-4EB7-495F-B3D1-7B61D84A2A52}" type="pres">
      <dgm:prSet presAssocID="{64AFF105-7025-47B9-ABC5-37336E850BDC}" presName="level1Shape" presStyleLbl="node0" presStyleIdx="0" presStyleCnt="1">
        <dgm:presLayoutVars>
          <dgm:chPref val="3"/>
        </dgm:presLayoutVars>
      </dgm:prSet>
      <dgm:spPr/>
    </dgm:pt>
    <dgm:pt modelId="{366E91C5-5B4C-4464-9D47-AE84FD62115B}" type="pres">
      <dgm:prSet presAssocID="{64AFF105-7025-47B9-ABC5-37336E850BDC}" presName="hierChild2" presStyleCnt="0"/>
      <dgm:spPr/>
    </dgm:pt>
    <dgm:pt modelId="{776B0870-274E-4D67-B68B-BDF6EF9B0414}" type="pres">
      <dgm:prSet presAssocID="{C8CC7678-C600-46AB-A7A0-D3B53D02EF27}" presName="Name25" presStyleLbl="parChTrans1D2" presStyleIdx="0" presStyleCnt="3"/>
      <dgm:spPr/>
    </dgm:pt>
    <dgm:pt modelId="{42E897A9-25C6-4563-A4E6-07008FA37A9E}" type="pres">
      <dgm:prSet presAssocID="{C8CC7678-C600-46AB-A7A0-D3B53D02EF27}" presName="connTx" presStyleLbl="parChTrans1D2" presStyleIdx="0" presStyleCnt="3"/>
      <dgm:spPr/>
    </dgm:pt>
    <dgm:pt modelId="{C0376166-59CB-4F9C-885B-3422A6529361}" type="pres">
      <dgm:prSet presAssocID="{31A78440-9004-4C9E-A9FE-8F86EEA145E2}" presName="Name30" presStyleCnt="0"/>
      <dgm:spPr/>
    </dgm:pt>
    <dgm:pt modelId="{70310D08-17DB-4317-B8F7-C4073842BA8C}" type="pres">
      <dgm:prSet presAssocID="{31A78440-9004-4C9E-A9FE-8F86EEA145E2}" presName="level2Shape" presStyleLbl="node2" presStyleIdx="0" presStyleCnt="3"/>
      <dgm:spPr/>
    </dgm:pt>
    <dgm:pt modelId="{C6B66506-5D2F-463A-824A-355285B1567E}" type="pres">
      <dgm:prSet presAssocID="{31A78440-9004-4C9E-A9FE-8F86EEA145E2}" presName="hierChild3" presStyleCnt="0"/>
      <dgm:spPr/>
    </dgm:pt>
    <dgm:pt modelId="{E33CBB68-DAC7-4FCB-B62A-646B48A4080E}" type="pres">
      <dgm:prSet presAssocID="{E66DCEE8-39FA-4260-9BA8-84FBA6828ED3}" presName="Name25" presStyleLbl="parChTrans1D3" presStyleIdx="0" presStyleCnt="3"/>
      <dgm:spPr/>
    </dgm:pt>
    <dgm:pt modelId="{116E47E4-E325-45A7-927D-3EAB4F796633}" type="pres">
      <dgm:prSet presAssocID="{E66DCEE8-39FA-4260-9BA8-84FBA6828ED3}" presName="connTx" presStyleLbl="parChTrans1D3" presStyleIdx="0" presStyleCnt="3"/>
      <dgm:spPr/>
    </dgm:pt>
    <dgm:pt modelId="{2F377A02-9132-432D-BBE7-B61AAAA88B4B}" type="pres">
      <dgm:prSet presAssocID="{26D75D23-68F9-42B7-B9A9-50D3BCD1627D}" presName="Name30" presStyleCnt="0"/>
      <dgm:spPr/>
    </dgm:pt>
    <dgm:pt modelId="{96E74289-3C89-4ABA-8B5B-46760B066D10}" type="pres">
      <dgm:prSet presAssocID="{26D75D23-68F9-42B7-B9A9-50D3BCD1627D}" presName="level2Shape" presStyleLbl="node3" presStyleIdx="0" presStyleCnt="3"/>
      <dgm:spPr/>
    </dgm:pt>
    <dgm:pt modelId="{6EC17B00-1A77-4174-877D-B24533C0ADDE}" type="pres">
      <dgm:prSet presAssocID="{26D75D23-68F9-42B7-B9A9-50D3BCD1627D}" presName="hierChild3" presStyleCnt="0"/>
      <dgm:spPr/>
    </dgm:pt>
    <dgm:pt modelId="{CF858D33-7C89-473E-8A68-D66745E33AA4}" type="pres">
      <dgm:prSet presAssocID="{9BB0DE60-9C9C-42C6-B066-31729CCA9C1C}" presName="Name25" presStyleLbl="parChTrans1D4" presStyleIdx="0" presStyleCnt="4"/>
      <dgm:spPr/>
    </dgm:pt>
    <dgm:pt modelId="{FFCD3C33-19DF-4079-9FF8-E6930DC960A0}" type="pres">
      <dgm:prSet presAssocID="{9BB0DE60-9C9C-42C6-B066-31729CCA9C1C}" presName="connTx" presStyleLbl="parChTrans1D4" presStyleIdx="0" presStyleCnt="4"/>
      <dgm:spPr/>
    </dgm:pt>
    <dgm:pt modelId="{FA317BD8-C153-42C3-BDF1-B768A81C58DF}" type="pres">
      <dgm:prSet presAssocID="{F1D88F5B-2FB8-4488-AE5C-614AFF676987}" presName="Name30" presStyleCnt="0"/>
      <dgm:spPr/>
    </dgm:pt>
    <dgm:pt modelId="{3447A7A2-404E-46E4-99F6-53BF9CAB5445}" type="pres">
      <dgm:prSet presAssocID="{F1D88F5B-2FB8-4488-AE5C-614AFF676987}" presName="level2Shape" presStyleLbl="node4" presStyleIdx="0" presStyleCnt="4" custLinFactY="13245" custLinFactNeighborX="-845" custLinFactNeighborY="100000"/>
      <dgm:spPr/>
    </dgm:pt>
    <dgm:pt modelId="{752EC858-9147-4CAA-AA8A-EAFED1EC94A4}" type="pres">
      <dgm:prSet presAssocID="{F1D88F5B-2FB8-4488-AE5C-614AFF676987}" presName="hierChild3" presStyleCnt="0"/>
      <dgm:spPr/>
    </dgm:pt>
    <dgm:pt modelId="{4B7E1CEE-8716-4D3B-9E97-BCA92A83336A}" type="pres">
      <dgm:prSet presAssocID="{AE8F6CB0-701D-46A9-A41F-5426EB20EDD7}" presName="Name25" presStyleLbl="parChTrans1D2" presStyleIdx="1" presStyleCnt="3"/>
      <dgm:spPr/>
    </dgm:pt>
    <dgm:pt modelId="{7AA4F32C-2F90-43A5-8F91-86D21A19F7A4}" type="pres">
      <dgm:prSet presAssocID="{AE8F6CB0-701D-46A9-A41F-5426EB20EDD7}" presName="connTx" presStyleLbl="parChTrans1D2" presStyleIdx="1" presStyleCnt="3"/>
      <dgm:spPr/>
    </dgm:pt>
    <dgm:pt modelId="{12B6CB2D-2C37-422E-8FD4-15923A34D81E}" type="pres">
      <dgm:prSet presAssocID="{D15C4E9B-EF78-42C3-81E0-3D6935FDB1D7}" presName="Name30" presStyleCnt="0"/>
      <dgm:spPr/>
    </dgm:pt>
    <dgm:pt modelId="{DC80A80F-F79C-4AE1-92E1-73C9BE5C049A}" type="pres">
      <dgm:prSet presAssocID="{D15C4E9B-EF78-42C3-81E0-3D6935FDB1D7}" presName="level2Shape" presStyleLbl="node2" presStyleIdx="1" presStyleCnt="3"/>
      <dgm:spPr/>
    </dgm:pt>
    <dgm:pt modelId="{7B876BF7-C7DF-4CDC-85F6-BEE80AE8FF32}" type="pres">
      <dgm:prSet presAssocID="{D15C4E9B-EF78-42C3-81E0-3D6935FDB1D7}" presName="hierChild3" presStyleCnt="0"/>
      <dgm:spPr/>
    </dgm:pt>
    <dgm:pt modelId="{38D1D745-8893-4371-95C9-2E9307C8D2D7}" type="pres">
      <dgm:prSet presAssocID="{94719F7D-613C-4908-9C63-4FD69051C424}" presName="Name25" presStyleLbl="parChTrans1D3" presStyleIdx="1" presStyleCnt="3"/>
      <dgm:spPr/>
    </dgm:pt>
    <dgm:pt modelId="{28651B42-1F14-47EE-A585-EC77C826B4BF}" type="pres">
      <dgm:prSet presAssocID="{94719F7D-613C-4908-9C63-4FD69051C424}" presName="connTx" presStyleLbl="parChTrans1D3" presStyleIdx="1" presStyleCnt="3"/>
      <dgm:spPr/>
    </dgm:pt>
    <dgm:pt modelId="{F2E9DC4E-8A87-4D82-8D54-F537AB169B5D}" type="pres">
      <dgm:prSet presAssocID="{13821D42-9C86-4B22-998D-CEB9F2605935}" presName="Name30" presStyleCnt="0"/>
      <dgm:spPr/>
    </dgm:pt>
    <dgm:pt modelId="{FC1D6BC9-8945-4EA4-A53E-F0CEB2688580}" type="pres">
      <dgm:prSet presAssocID="{13821D42-9C86-4B22-998D-CEB9F2605935}" presName="level2Shape" presStyleLbl="node3" presStyleIdx="1" presStyleCnt="3"/>
      <dgm:spPr/>
    </dgm:pt>
    <dgm:pt modelId="{C03AB279-4E98-4AF5-8978-9FE78B4816BB}" type="pres">
      <dgm:prSet presAssocID="{13821D42-9C86-4B22-998D-CEB9F2605935}" presName="hierChild3" presStyleCnt="0"/>
      <dgm:spPr/>
    </dgm:pt>
    <dgm:pt modelId="{D9BE91F1-C379-4151-8008-E80FFD4B342D}" type="pres">
      <dgm:prSet presAssocID="{BD6EFB02-656D-4D15-9295-5FCEC5FE76ED}" presName="Name25" presStyleLbl="parChTrans1D4" presStyleIdx="1" presStyleCnt="4"/>
      <dgm:spPr/>
    </dgm:pt>
    <dgm:pt modelId="{858A18A6-D0E0-4B3E-A49D-2B886CBA2BA3}" type="pres">
      <dgm:prSet presAssocID="{BD6EFB02-656D-4D15-9295-5FCEC5FE76ED}" presName="connTx" presStyleLbl="parChTrans1D4" presStyleIdx="1" presStyleCnt="4"/>
      <dgm:spPr/>
    </dgm:pt>
    <dgm:pt modelId="{A6610B0B-4D10-45E7-B5B5-4A449D8AC2E8}" type="pres">
      <dgm:prSet presAssocID="{700278D2-F93C-4139-AD05-4817C60648F9}" presName="Name30" presStyleCnt="0"/>
      <dgm:spPr/>
    </dgm:pt>
    <dgm:pt modelId="{D4A744E9-857C-4AE3-9413-BD0821D4A3E9}" type="pres">
      <dgm:prSet presAssocID="{700278D2-F93C-4139-AD05-4817C60648F9}" presName="level2Shape" presStyleLbl="node4" presStyleIdx="1" presStyleCnt="4"/>
      <dgm:spPr/>
    </dgm:pt>
    <dgm:pt modelId="{02530A56-1CCB-495E-A5DE-7A3CD2D0E39A}" type="pres">
      <dgm:prSet presAssocID="{700278D2-F93C-4139-AD05-4817C60648F9}" presName="hierChild3" presStyleCnt="0"/>
      <dgm:spPr/>
    </dgm:pt>
    <dgm:pt modelId="{EAC47A0A-9CB1-41C5-9B37-60D119295769}" type="pres">
      <dgm:prSet presAssocID="{80EA63B6-7AAA-486F-A89B-CE1E3706E6A9}" presName="Name25" presStyleLbl="parChTrans1D4" presStyleIdx="2" presStyleCnt="4"/>
      <dgm:spPr/>
    </dgm:pt>
    <dgm:pt modelId="{490D31DE-FC55-460A-81FC-673A40A8F753}" type="pres">
      <dgm:prSet presAssocID="{80EA63B6-7AAA-486F-A89B-CE1E3706E6A9}" presName="connTx" presStyleLbl="parChTrans1D4" presStyleIdx="2" presStyleCnt="4"/>
      <dgm:spPr/>
    </dgm:pt>
    <dgm:pt modelId="{DBD75E92-7916-448F-92E3-ED168D2F490D}" type="pres">
      <dgm:prSet presAssocID="{34D3B840-57E7-4E3F-8707-56A64A13E459}" presName="Name30" presStyleCnt="0"/>
      <dgm:spPr/>
    </dgm:pt>
    <dgm:pt modelId="{830ACF57-235A-48CF-9B21-7F665D24D151}" type="pres">
      <dgm:prSet presAssocID="{34D3B840-57E7-4E3F-8707-56A64A13E459}" presName="level2Shape" presStyleLbl="node4" presStyleIdx="2" presStyleCnt="4" custLinFactNeighborX="1268" custLinFactNeighborY="10475"/>
      <dgm:spPr/>
    </dgm:pt>
    <dgm:pt modelId="{98A71350-A54A-4CE7-A909-EDD158D914B7}" type="pres">
      <dgm:prSet presAssocID="{34D3B840-57E7-4E3F-8707-56A64A13E459}" presName="hierChild3" presStyleCnt="0"/>
      <dgm:spPr/>
    </dgm:pt>
    <dgm:pt modelId="{369016D7-32E5-42B4-8D28-E254A63B7285}" type="pres">
      <dgm:prSet presAssocID="{CC5A32D0-20CE-4F83-945C-7E1899F04ADD}" presName="Name25" presStyleLbl="parChTrans1D2" presStyleIdx="2" presStyleCnt="3"/>
      <dgm:spPr/>
    </dgm:pt>
    <dgm:pt modelId="{B4E386F6-E76F-4852-9B64-CC1B390EFE03}" type="pres">
      <dgm:prSet presAssocID="{CC5A32D0-20CE-4F83-945C-7E1899F04ADD}" presName="connTx" presStyleLbl="parChTrans1D2" presStyleIdx="2" presStyleCnt="3"/>
      <dgm:spPr/>
    </dgm:pt>
    <dgm:pt modelId="{B72FA5C8-CDCB-40DC-AB00-1DDE04DA66FD}" type="pres">
      <dgm:prSet presAssocID="{01EF2626-01BF-41DD-B666-06EC97511571}" presName="Name30" presStyleCnt="0"/>
      <dgm:spPr/>
    </dgm:pt>
    <dgm:pt modelId="{95996589-8013-4824-B5C7-936DEFA9BDBE}" type="pres">
      <dgm:prSet presAssocID="{01EF2626-01BF-41DD-B666-06EC97511571}" presName="level2Shape" presStyleLbl="node2" presStyleIdx="2" presStyleCnt="3"/>
      <dgm:spPr/>
    </dgm:pt>
    <dgm:pt modelId="{60A246EE-FAE5-41BF-B5E9-A051539EA3FD}" type="pres">
      <dgm:prSet presAssocID="{01EF2626-01BF-41DD-B666-06EC97511571}" presName="hierChild3" presStyleCnt="0"/>
      <dgm:spPr/>
    </dgm:pt>
    <dgm:pt modelId="{F8839CA3-E103-4C46-ADC5-7880109A2033}" type="pres">
      <dgm:prSet presAssocID="{19840213-3BF7-4D21-9BA7-8DADFB5ACAF8}" presName="Name25" presStyleLbl="parChTrans1D3" presStyleIdx="2" presStyleCnt="3"/>
      <dgm:spPr/>
    </dgm:pt>
    <dgm:pt modelId="{EF185708-1228-4629-AF7F-C53A51C0CA32}" type="pres">
      <dgm:prSet presAssocID="{19840213-3BF7-4D21-9BA7-8DADFB5ACAF8}" presName="connTx" presStyleLbl="parChTrans1D3" presStyleIdx="2" presStyleCnt="3"/>
      <dgm:spPr/>
    </dgm:pt>
    <dgm:pt modelId="{146CC1CB-ADBA-4648-AAEA-C97BF03F4423}" type="pres">
      <dgm:prSet presAssocID="{8622422C-FBC4-4B73-88B9-56B0FC82F289}" presName="Name30" presStyleCnt="0"/>
      <dgm:spPr/>
    </dgm:pt>
    <dgm:pt modelId="{8CF97000-3DC0-42F2-A882-10A02FB897FA}" type="pres">
      <dgm:prSet presAssocID="{8622422C-FBC4-4B73-88B9-56B0FC82F289}" presName="level2Shape" presStyleLbl="node3" presStyleIdx="2" presStyleCnt="3"/>
      <dgm:spPr/>
    </dgm:pt>
    <dgm:pt modelId="{5D19DBFB-5603-4BCD-B509-C2FC76497DBA}" type="pres">
      <dgm:prSet presAssocID="{8622422C-FBC4-4B73-88B9-56B0FC82F289}" presName="hierChild3" presStyleCnt="0"/>
      <dgm:spPr/>
    </dgm:pt>
    <dgm:pt modelId="{6E001053-F3AE-46DB-9C5B-7A0C4D352D83}" type="pres">
      <dgm:prSet presAssocID="{B810A484-C339-424A-BE2E-D4F48719C7C8}" presName="Name25" presStyleLbl="parChTrans1D4" presStyleIdx="3" presStyleCnt="4"/>
      <dgm:spPr/>
    </dgm:pt>
    <dgm:pt modelId="{F7A99EA5-3BBB-42D3-A507-8AF25E30BA2C}" type="pres">
      <dgm:prSet presAssocID="{B810A484-C339-424A-BE2E-D4F48719C7C8}" presName="connTx" presStyleLbl="parChTrans1D4" presStyleIdx="3" presStyleCnt="4"/>
      <dgm:spPr/>
    </dgm:pt>
    <dgm:pt modelId="{1E7CAD6A-6E11-4540-884B-F1FDC7F4C7D3}" type="pres">
      <dgm:prSet presAssocID="{A3B0CAC1-3655-4169-A129-DBCE2643720D}" presName="Name30" presStyleCnt="0"/>
      <dgm:spPr/>
    </dgm:pt>
    <dgm:pt modelId="{D65A4E2C-B1B7-4733-984D-DEDACC4C2082}" type="pres">
      <dgm:prSet presAssocID="{A3B0CAC1-3655-4169-A129-DBCE2643720D}" presName="level2Shape" presStyleLbl="node4" presStyleIdx="3" presStyleCnt="4" custLinFactY="-14935" custLinFactNeighborX="-2113" custLinFactNeighborY="-100000"/>
      <dgm:spPr/>
    </dgm:pt>
    <dgm:pt modelId="{1692B61F-FCFB-4F79-8E07-0E41D4CA2106}" type="pres">
      <dgm:prSet presAssocID="{A3B0CAC1-3655-4169-A129-DBCE2643720D}" presName="hierChild3" presStyleCnt="0"/>
      <dgm:spPr/>
    </dgm:pt>
    <dgm:pt modelId="{096B53A5-04D5-4B54-96AB-907831C3FD6E}" type="pres">
      <dgm:prSet presAssocID="{D054F2F8-E8E9-4F70-B8F0-A767C2614524}" presName="bgShapesFlow" presStyleCnt="0"/>
      <dgm:spPr/>
    </dgm:pt>
    <dgm:pt modelId="{1AD69662-9B7C-4169-AA27-AEB2053E77A3}" type="pres">
      <dgm:prSet presAssocID="{322C46BC-1D51-454C-B447-A8DBB29B7911}" presName="rectComp" presStyleCnt="0"/>
      <dgm:spPr/>
    </dgm:pt>
    <dgm:pt modelId="{E27353A5-5D69-4C41-98AB-ACB72E83FD1B}" type="pres">
      <dgm:prSet presAssocID="{322C46BC-1D51-454C-B447-A8DBB29B7911}" presName="bgRect" presStyleLbl="bgShp" presStyleIdx="0" presStyleCnt="5" custLinFactNeighborX="1934" custLinFactNeighborY="-16897"/>
      <dgm:spPr/>
    </dgm:pt>
    <dgm:pt modelId="{EDCEF3FF-29BC-4023-B7A8-AFCB3612E629}" type="pres">
      <dgm:prSet presAssocID="{322C46BC-1D51-454C-B447-A8DBB29B7911}" presName="bgRectTx" presStyleLbl="bgShp" presStyleIdx="0" presStyleCnt="5">
        <dgm:presLayoutVars>
          <dgm:bulletEnabled val="1"/>
        </dgm:presLayoutVars>
      </dgm:prSet>
      <dgm:spPr/>
    </dgm:pt>
    <dgm:pt modelId="{A9586E11-AC4D-4A37-BD49-635B6A66E7FE}" type="pres">
      <dgm:prSet presAssocID="{322C46BC-1D51-454C-B447-A8DBB29B7911}" presName="spComp" presStyleCnt="0"/>
      <dgm:spPr/>
    </dgm:pt>
    <dgm:pt modelId="{F8C8BA42-37F5-46BD-BF79-E926B1C6F38B}" type="pres">
      <dgm:prSet presAssocID="{322C46BC-1D51-454C-B447-A8DBB29B7911}" presName="hSp" presStyleCnt="0"/>
      <dgm:spPr/>
    </dgm:pt>
    <dgm:pt modelId="{040ADDC8-78F9-4D7E-A025-2139FD16CDBB}" type="pres">
      <dgm:prSet presAssocID="{E7CCE31A-EDC9-43E5-A1F6-CC64379A8F11}" presName="rectComp" presStyleCnt="0"/>
      <dgm:spPr/>
    </dgm:pt>
    <dgm:pt modelId="{0474950E-3283-4719-9B33-C411125C5728}" type="pres">
      <dgm:prSet presAssocID="{E7CCE31A-EDC9-43E5-A1F6-CC64379A8F11}" presName="bgRect" presStyleLbl="bgShp" presStyleIdx="1" presStyleCnt="5"/>
      <dgm:spPr/>
    </dgm:pt>
    <dgm:pt modelId="{4AACA3C3-2189-41E4-AFC2-179130D7C0EB}" type="pres">
      <dgm:prSet presAssocID="{E7CCE31A-EDC9-43E5-A1F6-CC64379A8F11}" presName="bgRectTx" presStyleLbl="bgShp" presStyleIdx="1" presStyleCnt="5">
        <dgm:presLayoutVars>
          <dgm:bulletEnabled val="1"/>
        </dgm:presLayoutVars>
      </dgm:prSet>
      <dgm:spPr/>
    </dgm:pt>
    <dgm:pt modelId="{B8641F63-A930-4805-B17B-4D34C6FBA865}" type="pres">
      <dgm:prSet presAssocID="{E7CCE31A-EDC9-43E5-A1F6-CC64379A8F11}" presName="spComp" presStyleCnt="0"/>
      <dgm:spPr/>
    </dgm:pt>
    <dgm:pt modelId="{A69ED406-3359-45F4-AEC6-4A3E8C4F69B0}" type="pres">
      <dgm:prSet presAssocID="{E7CCE31A-EDC9-43E5-A1F6-CC64379A8F11}" presName="hSp" presStyleCnt="0"/>
      <dgm:spPr/>
    </dgm:pt>
    <dgm:pt modelId="{C77F1DEF-1C2C-4012-A1F8-B03A49F9ABF3}" type="pres">
      <dgm:prSet presAssocID="{5FAD2018-A72F-411B-A1B6-DB222BB2A136}" presName="rectComp" presStyleCnt="0"/>
      <dgm:spPr/>
    </dgm:pt>
    <dgm:pt modelId="{ED2B51C8-6564-40BD-964D-A5509AF9E9CE}" type="pres">
      <dgm:prSet presAssocID="{5FAD2018-A72F-411B-A1B6-DB222BB2A136}" presName="bgRect" presStyleLbl="bgShp" presStyleIdx="2" presStyleCnt="5"/>
      <dgm:spPr/>
    </dgm:pt>
    <dgm:pt modelId="{5F98A038-A919-4AF3-9592-EB72204B5BE2}" type="pres">
      <dgm:prSet presAssocID="{5FAD2018-A72F-411B-A1B6-DB222BB2A136}" presName="bgRectTx" presStyleLbl="bgShp" presStyleIdx="2" presStyleCnt="5">
        <dgm:presLayoutVars>
          <dgm:bulletEnabled val="1"/>
        </dgm:presLayoutVars>
      </dgm:prSet>
      <dgm:spPr/>
    </dgm:pt>
    <dgm:pt modelId="{0AAC9F6A-9411-49FC-8686-430EF65E4202}" type="pres">
      <dgm:prSet presAssocID="{5FAD2018-A72F-411B-A1B6-DB222BB2A136}" presName="spComp" presStyleCnt="0"/>
      <dgm:spPr/>
    </dgm:pt>
    <dgm:pt modelId="{7DB05FAD-8341-4EA8-AD56-B7311A425217}" type="pres">
      <dgm:prSet presAssocID="{5FAD2018-A72F-411B-A1B6-DB222BB2A136}" presName="hSp" presStyleCnt="0"/>
      <dgm:spPr/>
    </dgm:pt>
    <dgm:pt modelId="{DD92F414-9012-4B81-9B11-7280BECD2104}" type="pres">
      <dgm:prSet presAssocID="{9F2875E4-EC7C-46EA-88AE-2699D8EF0D98}" presName="rectComp" presStyleCnt="0"/>
      <dgm:spPr/>
    </dgm:pt>
    <dgm:pt modelId="{92B12681-2A1D-412B-B840-B5C17D326028}" type="pres">
      <dgm:prSet presAssocID="{9F2875E4-EC7C-46EA-88AE-2699D8EF0D98}" presName="bgRect" presStyleLbl="bgShp" presStyleIdx="3" presStyleCnt="5"/>
      <dgm:spPr/>
    </dgm:pt>
    <dgm:pt modelId="{7050C7BB-8276-44F1-8AA6-7A5A47169990}" type="pres">
      <dgm:prSet presAssocID="{9F2875E4-EC7C-46EA-88AE-2699D8EF0D98}" presName="bgRectTx" presStyleLbl="bgShp" presStyleIdx="3" presStyleCnt="5">
        <dgm:presLayoutVars>
          <dgm:bulletEnabled val="1"/>
        </dgm:presLayoutVars>
      </dgm:prSet>
      <dgm:spPr/>
    </dgm:pt>
    <dgm:pt modelId="{D1F4E91B-D64D-48A0-B39C-5F94B40F76CB}" type="pres">
      <dgm:prSet presAssocID="{9F2875E4-EC7C-46EA-88AE-2699D8EF0D98}" presName="spComp" presStyleCnt="0"/>
      <dgm:spPr/>
    </dgm:pt>
    <dgm:pt modelId="{665F2B25-EEC0-437A-8993-A8BB2367A3A8}" type="pres">
      <dgm:prSet presAssocID="{9F2875E4-EC7C-46EA-88AE-2699D8EF0D98}" presName="hSp" presStyleCnt="0"/>
      <dgm:spPr/>
    </dgm:pt>
    <dgm:pt modelId="{2409B207-9424-486E-9A88-AB51E9901093}" type="pres">
      <dgm:prSet presAssocID="{7AAEB6D6-7854-400E-AA0B-07D01DBB4F9E}" presName="rectComp" presStyleCnt="0"/>
      <dgm:spPr/>
    </dgm:pt>
    <dgm:pt modelId="{DA4C2A6D-8859-4E7E-9F31-768E5AAB3675}" type="pres">
      <dgm:prSet presAssocID="{7AAEB6D6-7854-400E-AA0B-07D01DBB4F9E}" presName="bgRect" presStyleLbl="bgShp" presStyleIdx="4" presStyleCnt="5"/>
      <dgm:spPr/>
    </dgm:pt>
    <dgm:pt modelId="{618A6185-A337-4740-B790-7C0D5D1DD7B7}" type="pres">
      <dgm:prSet presAssocID="{7AAEB6D6-7854-400E-AA0B-07D01DBB4F9E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F084905-5661-4980-90A9-959D108EC37C}" type="presOf" srcId="{CC5A32D0-20CE-4F83-945C-7E1899F04ADD}" destId="{369016D7-32E5-42B4-8D28-E254A63B7285}" srcOrd="0" destOrd="0" presId="urn:microsoft.com/office/officeart/2005/8/layout/hierarchy5"/>
    <dgm:cxn modelId="{E6AF8406-F4EC-438C-B43E-CF56C7C06AFA}" type="presOf" srcId="{94719F7D-613C-4908-9C63-4FD69051C424}" destId="{28651B42-1F14-47EE-A585-EC77C826B4BF}" srcOrd="1" destOrd="0" presId="urn:microsoft.com/office/officeart/2005/8/layout/hierarchy5"/>
    <dgm:cxn modelId="{34E9E006-7472-4DC2-A051-CAAD05A1742E}" type="presOf" srcId="{26D75D23-68F9-42B7-B9A9-50D3BCD1627D}" destId="{96E74289-3C89-4ABA-8B5B-46760B066D10}" srcOrd="0" destOrd="0" presId="urn:microsoft.com/office/officeart/2005/8/layout/hierarchy5"/>
    <dgm:cxn modelId="{14FB5008-2747-4F6D-83C9-D1F35EFE3BBD}" type="presOf" srcId="{E7CCE31A-EDC9-43E5-A1F6-CC64379A8F11}" destId="{4AACA3C3-2189-41E4-AFC2-179130D7C0EB}" srcOrd="1" destOrd="0" presId="urn:microsoft.com/office/officeart/2005/8/layout/hierarchy5"/>
    <dgm:cxn modelId="{1BD5EB0A-1560-4733-AC5D-8FB6AC42A33F}" type="presOf" srcId="{5FAD2018-A72F-411B-A1B6-DB222BB2A136}" destId="{ED2B51C8-6564-40BD-964D-A5509AF9E9CE}" srcOrd="0" destOrd="0" presId="urn:microsoft.com/office/officeart/2005/8/layout/hierarchy5"/>
    <dgm:cxn modelId="{DA60FD0D-B337-4A48-BE63-E095422BD007}" srcId="{D054F2F8-E8E9-4F70-B8F0-A767C2614524}" destId="{9F2875E4-EC7C-46EA-88AE-2699D8EF0D98}" srcOrd="4" destOrd="0" parTransId="{FCAEEA5E-27CF-4D6F-A0E4-A44EEAA24AF4}" sibTransId="{43882922-A3F4-458C-884A-197C10A10A25}"/>
    <dgm:cxn modelId="{7D87C214-B3A5-4D6C-8AB1-3E2F9E2AE492}" srcId="{64AFF105-7025-47B9-ABC5-37336E850BDC}" destId="{31A78440-9004-4C9E-A9FE-8F86EEA145E2}" srcOrd="0" destOrd="0" parTransId="{C8CC7678-C600-46AB-A7A0-D3B53D02EF27}" sibTransId="{EF176349-8854-4F6D-B381-7A35FBB454F3}"/>
    <dgm:cxn modelId="{E05CD015-2436-4056-AF84-AD923369F069}" srcId="{8622422C-FBC4-4B73-88B9-56B0FC82F289}" destId="{A3B0CAC1-3655-4169-A129-DBCE2643720D}" srcOrd="0" destOrd="0" parTransId="{B810A484-C339-424A-BE2E-D4F48719C7C8}" sibTransId="{3F8CF514-DAE5-45A8-8422-ECDFDE3BF45D}"/>
    <dgm:cxn modelId="{EEBE8D18-F5E6-440A-B24F-E9861BB91B68}" type="presOf" srcId="{E66DCEE8-39FA-4260-9BA8-84FBA6828ED3}" destId="{116E47E4-E325-45A7-927D-3EAB4F796633}" srcOrd="1" destOrd="0" presId="urn:microsoft.com/office/officeart/2005/8/layout/hierarchy5"/>
    <dgm:cxn modelId="{9980261E-C5CD-4720-80D3-812D02D6538F}" type="presOf" srcId="{5FAD2018-A72F-411B-A1B6-DB222BB2A136}" destId="{5F98A038-A919-4AF3-9592-EB72204B5BE2}" srcOrd="1" destOrd="0" presId="urn:microsoft.com/office/officeart/2005/8/layout/hierarchy5"/>
    <dgm:cxn modelId="{EB75B71E-F82A-4ACF-A905-19458AFD4FEC}" type="presOf" srcId="{7AAEB6D6-7854-400E-AA0B-07D01DBB4F9E}" destId="{DA4C2A6D-8859-4E7E-9F31-768E5AAB3675}" srcOrd="0" destOrd="0" presId="urn:microsoft.com/office/officeart/2005/8/layout/hierarchy5"/>
    <dgm:cxn modelId="{6ED60D1F-BDBD-450B-83F6-FFC1C90FE15D}" srcId="{D054F2F8-E8E9-4F70-B8F0-A767C2614524}" destId="{E7CCE31A-EDC9-43E5-A1F6-CC64379A8F11}" srcOrd="2" destOrd="0" parTransId="{536097ED-BAA3-4D16-AD7D-6BCE62F0B54B}" sibTransId="{FF04D3EF-5949-4F34-AFA4-57180E0F2FD7}"/>
    <dgm:cxn modelId="{DD4E3923-4AAE-434B-8814-33549FE633EE}" type="presOf" srcId="{9F2875E4-EC7C-46EA-88AE-2699D8EF0D98}" destId="{7050C7BB-8276-44F1-8AA6-7A5A47169990}" srcOrd="1" destOrd="0" presId="urn:microsoft.com/office/officeart/2005/8/layout/hierarchy5"/>
    <dgm:cxn modelId="{5043EA23-B070-4E37-BA73-B85F4F44DD60}" srcId="{D054F2F8-E8E9-4F70-B8F0-A767C2614524}" destId="{64AFF105-7025-47B9-ABC5-37336E850BDC}" srcOrd="0" destOrd="0" parTransId="{CB53BE6C-1D2E-4E19-849D-DE2FF8338ED2}" sibTransId="{A1BB52C0-9B00-4727-B7F5-10CDC9018ACE}"/>
    <dgm:cxn modelId="{28506527-7E62-4CA2-941F-F705A2E7A882}" srcId="{D054F2F8-E8E9-4F70-B8F0-A767C2614524}" destId="{5FAD2018-A72F-411B-A1B6-DB222BB2A136}" srcOrd="3" destOrd="0" parTransId="{18C95CF4-84B8-40DF-ACC4-85BA11155A94}" sibTransId="{37AD25C3-1896-4747-B158-2DA3CE6EE227}"/>
    <dgm:cxn modelId="{2E5CD727-EBC7-48BC-BA05-3CD88F406FAF}" srcId="{01EF2626-01BF-41DD-B666-06EC97511571}" destId="{8622422C-FBC4-4B73-88B9-56B0FC82F289}" srcOrd="0" destOrd="0" parTransId="{19840213-3BF7-4D21-9BA7-8DADFB5ACAF8}" sibTransId="{ED32C652-64C0-466F-B664-0ABC082D6418}"/>
    <dgm:cxn modelId="{35A1532A-5201-421C-8174-D37015BE30DD}" srcId="{64AFF105-7025-47B9-ABC5-37336E850BDC}" destId="{01EF2626-01BF-41DD-B666-06EC97511571}" srcOrd="2" destOrd="0" parTransId="{CC5A32D0-20CE-4F83-945C-7E1899F04ADD}" sibTransId="{BBF2FF8B-2985-482D-8089-9D8A5603E811}"/>
    <dgm:cxn modelId="{98E17E2D-D96D-4EB1-ABBF-2CFACF55DFF0}" srcId="{26D75D23-68F9-42B7-B9A9-50D3BCD1627D}" destId="{F1D88F5B-2FB8-4488-AE5C-614AFF676987}" srcOrd="0" destOrd="0" parTransId="{9BB0DE60-9C9C-42C6-B066-31729CCA9C1C}" sibTransId="{067D1A01-24E4-43E1-88A5-72AADE046EB6}"/>
    <dgm:cxn modelId="{FC88FB35-9FAD-491D-9069-D614260201FD}" type="presOf" srcId="{BD6EFB02-656D-4D15-9295-5FCEC5FE76ED}" destId="{D9BE91F1-C379-4151-8008-E80FFD4B342D}" srcOrd="0" destOrd="0" presId="urn:microsoft.com/office/officeart/2005/8/layout/hierarchy5"/>
    <dgm:cxn modelId="{5A46953A-EE62-4FDF-AF73-1A63202F3CD5}" type="presOf" srcId="{80EA63B6-7AAA-486F-A89B-CE1E3706E6A9}" destId="{490D31DE-FC55-460A-81FC-673A40A8F753}" srcOrd="1" destOrd="0" presId="urn:microsoft.com/office/officeart/2005/8/layout/hierarchy5"/>
    <dgm:cxn modelId="{BA288C3C-7204-4FB5-A4D1-3B53129A7705}" type="presOf" srcId="{C8CC7678-C600-46AB-A7A0-D3B53D02EF27}" destId="{776B0870-274E-4D67-B68B-BDF6EF9B0414}" srcOrd="0" destOrd="0" presId="urn:microsoft.com/office/officeart/2005/8/layout/hierarchy5"/>
    <dgm:cxn modelId="{B934A73C-1306-4435-999A-285826262168}" type="presOf" srcId="{322C46BC-1D51-454C-B447-A8DBB29B7911}" destId="{E27353A5-5D69-4C41-98AB-ACB72E83FD1B}" srcOrd="0" destOrd="0" presId="urn:microsoft.com/office/officeart/2005/8/layout/hierarchy5"/>
    <dgm:cxn modelId="{6790223E-F08C-4EBC-ABD8-E68DD7FA1E65}" srcId="{31A78440-9004-4C9E-A9FE-8F86EEA145E2}" destId="{26D75D23-68F9-42B7-B9A9-50D3BCD1627D}" srcOrd="0" destOrd="0" parTransId="{E66DCEE8-39FA-4260-9BA8-84FBA6828ED3}" sibTransId="{60F95E12-D216-4210-9176-72F518A587EB}"/>
    <dgm:cxn modelId="{8E292C3F-5D03-40FB-A19A-7671B247E0BA}" type="presOf" srcId="{700278D2-F93C-4139-AD05-4817C60648F9}" destId="{D4A744E9-857C-4AE3-9413-BD0821D4A3E9}" srcOrd="0" destOrd="0" presId="urn:microsoft.com/office/officeart/2005/8/layout/hierarchy5"/>
    <dgm:cxn modelId="{4B59705E-4621-43A5-A9F1-2D9F25B5918C}" type="presOf" srcId="{9F2875E4-EC7C-46EA-88AE-2699D8EF0D98}" destId="{92B12681-2A1D-412B-B840-B5C17D326028}" srcOrd="0" destOrd="0" presId="urn:microsoft.com/office/officeart/2005/8/layout/hierarchy5"/>
    <dgm:cxn modelId="{08DC465F-52DD-44CD-804D-26112B1F7176}" type="presOf" srcId="{31A78440-9004-4C9E-A9FE-8F86EEA145E2}" destId="{70310D08-17DB-4317-B8F7-C4073842BA8C}" srcOrd="0" destOrd="0" presId="urn:microsoft.com/office/officeart/2005/8/layout/hierarchy5"/>
    <dgm:cxn modelId="{A7098545-17C8-48A7-AB4B-F5592FC24BEB}" type="presOf" srcId="{64AFF105-7025-47B9-ABC5-37336E850BDC}" destId="{0F9A57FE-4EB7-495F-B3D1-7B61D84A2A52}" srcOrd="0" destOrd="0" presId="urn:microsoft.com/office/officeart/2005/8/layout/hierarchy5"/>
    <dgm:cxn modelId="{C60D8A45-DE8F-4181-AB13-76663E0DF357}" type="presOf" srcId="{AE8F6CB0-701D-46A9-A41F-5426EB20EDD7}" destId="{7AA4F32C-2F90-43A5-8F91-86D21A19F7A4}" srcOrd="1" destOrd="0" presId="urn:microsoft.com/office/officeart/2005/8/layout/hierarchy5"/>
    <dgm:cxn modelId="{146A3447-0268-4E11-872A-A24EE26741D2}" type="presOf" srcId="{80EA63B6-7AAA-486F-A89B-CE1E3706E6A9}" destId="{EAC47A0A-9CB1-41C5-9B37-60D119295769}" srcOrd="0" destOrd="0" presId="urn:microsoft.com/office/officeart/2005/8/layout/hierarchy5"/>
    <dgm:cxn modelId="{9D835667-58D7-4D27-AD2C-C2E79EAAAA65}" type="presOf" srcId="{34D3B840-57E7-4E3F-8707-56A64A13E459}" destId="{830ACF57-235A-48CF-9B21-7F665D24D151}" srcOrd="0" destOrd="0" presId="urn:microsoft.com/office/officeart/2005/8/layout/hierarchy5"/>
    <dgm:cxn modelId="{5060AC47-56A8-4A43-B846-59970321C97C}" type="presOf" srcId="{13821D42-9C86-4B22-998D-CEB9F2605935}" destId="{FC1D6BC9-8945-4EA4-A53E-F0CEB2688580}" srcOrd="0" destOrd="0" presId="urn:microsoft.com/office/officeart/2005/8/layout/hierarchy5"/>
    <dgm:cxn modelId="{7E1CDC6F-EDF9-40FE-993A-5F9FEDBDE05C}" type="presOf" srcId="{8622422C-FBC4-4B73-88B9-56B0FC82F289}" destId="{8CF97000-3DC0-42F2-A882-10A02FB897FA}" srcOrd="0" destOrd="0" presId="urn:microsoft.com/office/officeart/2005/8/layout/hierarchy5"/>
    <dgm:cxn modelId="{CCDA0B55-A0BD-472A-A827-679B074AB52E}" srcId="{13821D42-9C86-4B22-998D-CEB9F2605935}" destId="{700278D2-F93C-4139-AD05-4817C60648F9}" srcOrd="0" destOrd="0" parTransId="{BD6EFB02-656D-4D15-9295-5FCEC5FE76ED}" sibTransId="{3E4CECCE-17DC-4179-827D-EA2BFE9D4C4F}"/>
    <dgm:cxn modelId="{07301C7F-539F-46CE-9576-E4366A443B62}" type="presOf" srcId="{B810A484-C339-424A-BE2E-D4F48719C7C8}" destId="{F7A99EA5-3BBB-42D3-A507-8AF25E30BA2C}" srcOrd="1" destOrd="0" presId="urn:microsoft.com/office/officeart/2005/8/layout/hierarchy5"/>
    <dgm:cxn modelId="{055A0282-09FA-4EBC-9B4F-316EF22B443F}" type="presOf" srcId="{B810A484-C339-424A-BE2E-D4F48719C7C8}" destId="{6E001053-F3AE-46DB-9C5B-7A0C4D352D83}" srcOrd="0" destOrd="0" presId="urn:microsoft.com/office/officeart/2005/8/layout/hierarchy5"/>
    <dgm:cxn modelId="{5CC28D8C-ED5B-4C33-8F4B-9C018455C056}" type="presOf" srcId="{D15C4E9B-EF78-42C3-81E0-3D6935FDB1D7}" destId="{DC80A80F-F79C-4AE1-92E1-73C9BE5C049A}" srcOrd="0" destOrd="0" presId="urn:microsoft.com/office/officeart/2005/8/layout/hierarchy5"/>
    <dgm:cxn modelId="{35ADDE90-A561-4EB6-8F03-C971A57A95BD}" type="presOf" srcId="{9BB0DE60-9C9C-42C6-B066-31729CCA9C1C}" destId="{CF858D33-7C89-473E-8A68-D66745E33AA4}" srcOrd="0" destOrd="0" presId="urn:microsoft.com/office/officeart/2005/8/layout/hierarchy5"/>
    <dgm:cxn modelId="{69852C98-B7C5-4052-AD2D-88543338A4E4}" type="presOf" srcId="{D054F2F8-E8E9-4F70-B8F0-A767C2614524}" destId="{9C1ADC13-80E6-416D-84D8-3BDF0AE62F67}" srcOrd="0" destOrd="0" presId="urn:microsoft.com/office/officeart/2005/8/layout/hierarchy5"/>
    <dgm:cxn modelId="{4BFAAB98-5184-406D-A437-87C092E33A22}" type="presOf" srcId="{F1D88F5B-2FB8-4488-AE5C-614AFF676987}" destId="{3447A7A2-404E-46E4-99F6-53BF9CAB5445}" srcOrd="0" destOrd="0" presId="urn:microsoft.com/office/officeart/2005/8/layout/hierarchy5"/>
    <dgm:cxn modelId="{55786D99-745A-4AB0-B213-F341B2884F0E}" type="presOf" srcId="{A3B0CAC1-3655-4169-A129-DBCE2643720D}" destId="{D65A4E2C-B1B7-4733-984D-DEDACC4C2082}" srcOrd="0" destOrd="0" presId="urn:microsoft.com/office/officeart/2005/8/layout/hierarchy5"/>
    <dgm:cxn modelId="{B0CE849A-748B-448E-A42C-08944D3390C1}" type="presOf" srcId="{E66DCEE8-39FA-4260-9BA8-84FBA6828ED3}" destId="{E33CBB68-DAC7-4FCB-B62A-646B48A4080E}" srcOrd="0" destOrd="0" presId="urn:microsoft.com/office/officeart/2005/8/layout/hierarchy5"/>
    <dgm:cxn modelId="{167467A1-299A-487E-B119-07982A6174AD}" srcId="{D054F2F8-E8E9-4F70-B8F0-A767C2614524}" destId="{7AAEB6D6-7854-400E-AA0B-07D01DBB4F9E}" srcOrd="5" destOrd="0" parTransId="{108F46F7-B584-4ABA-8F28-7E4449FC94FD}" sibTransId="{817E8692-1382-4983-9268-30FD84E09C92}"/>
    <dgm:cxn modelId="{8C6B9DA1-0944-4E08-841F-E0F7825F291C}" srcId="{64AFF105-7025-47B9-ABC5-37336E850BDC}" destId="{D15C4E9B-EF78-42C3-81E0-3D6935FDB1D7}" srcOrd="1" destOrd="0" parTransId="{AE8F6CB0-701D-46A9-A41F-5426EB20EDD7}" sibTransId="{E1EE1DA8-9D2D-4A61-9C0A-F6D2B9D81F1A}"/>
    <dgm:cxn modelId="{6C968EA2-A544-424B-BC7D-CABBE2FEDB87}" type="presOf" srcId="{7AAEB6D6-7854-400E-AA0B-07D01DBB4F9E}" destId="{618A6185-A337-4740-B790-7C0D5D1DD7B7}" srcOrd="1" destOrd="0" presId="urn:microsoft.com/office/officeart/2005/8/layout/hierarchy5"/>
    <dgm:cxn modelId="{25133BA3-BC9F-424D-B7F2-B75A5234FE66}" type="presOf" srcId="{322C46BC-1D51-454C-B447-A8DBB29B7911}" destId="{EDCEF3FF-29BC-4023-B7A8-AFCB3612E629}" srcOrd="1" destOrd="0" presId="urn:microsoft.com/office/officeart/2005/8/layout/hierarchy5"/>
    <dgm:cxn modelId="{5B1B4CA7-6C0E-4FB4-A4F6-7F1CE8EE8B1C}" type="presOf" srcId="{01EF2626-01BF-41DD-B666-06EC97511571}" destId="{95996589-8013-4824-B5C7-936DEFA9BDBE}" srcOrd="0" destOrd="0" presId="urn:microsoft.com/office/officeart/2005/8/layout/hierarchy5"/>
    <dgm:cxn modelId="{C3EBCAB3-AF83-4450-B173-865CB103C5CF}" type="presOf" srcId="{AE8F6CB0-701D-46A9-A41F-5426EB20EDD7}" destId="{4B7E1CEE-8716-4D3B-9E97-BCA92A83336A}" srcOrd="0" destOrd="0" presId="urn:microsoft.com/office/officeart/2005/8/layout/hierarchy5"/>
    <dgm:cxn modelId="{AA4E2FB5-B5E3-4400-974C-5BA96684A07F}" srcId="{D15C4E9B-EF78-42C3-81E0-3D6935FDB1D7}" destId="{13821D42-9C86-4B22-998D-CEB9F2605935}" srcOrd="0" destOrd="0" parTransId="{94719F7D-613C-4908-9C63-4FD69051C424}" sibTransId="{CB22FDE2-E2B2-40DC-B6B3-2C38A8945293}"/>
    <dgm:cxn modelId="{7BBAC7B7-6934-4189-8C67-A0018E9DF31F}" type="presOf" srcId="{CC5A32D0-20CE-4F83-945C-7E1899F04ADD}" destId="{B4E386F6-E76F-4852-9B64-CC1B390EFE03}" srcOrd="1" destOrd="0" presId="urn:microsoft.com/office/officeart/2005/8/layout/hierarchy5"/>
    <dgm:cxn modelId="{12D44CBA-4439-4F65-8CE2-3A9E048702CC}" type="presOf" srcId="{19840213-3BF7-4D21-9BA7-8DADFB5ACAF8}" destId="{EF185708-1228-4629-AF7F-C53A51C0CA32}" srcOrd="1" destOrd="0" presId="urn:microsoft.com/office/officeart/2005/8/layout/hierarchy5"/>
    <dgm:cxn modelId="{D0E8CCC0-EA83-4AC9-95C8-A79A0E191528}" type="presOf" srcId="{C8CC7678-C600-46AB-A7A0-D3B53D02EF27}" destId="{42E897A9-25C6-4563-A4E6-07008FA37A9E}" srcOrd="1" destOrd="0" presId="urn:microsoft.com/office/officeart/2005/8/layout/hierarchy5"/>
    <dgm:cxn modelId="{41686AC1-367B-4EFF-89E2-D26EDB4641FD}" srcId="{D054F2F8-E8E9-4F70-B8F0-A767C2614524}" destId="{322C46BC-1D51-454C-B447-A8DBB29B7911}" srcOrd="1" destOrd="0" parTransId="{00CC3127-F7A6-44D8-AFFA-3B53D898E89E}" sibTransId="{AE9724C3-ECB1-4EEC-9741-A287DAFDE161}"/>
    <dgm:cxn modelId="{951AD9C1-E7A1-41EE-B6C2-7A0B2229E378}" type="presOf" srcId="{E7CCE31A-EDC9-43E5-A1F6-CC64379A8F11}" destId="{0474950E-3283-4719-9B33-C411125C5728}" srcOrd="0" destOrd="0" presId="urn:microsoft.com/office/officeart/2005/8/layout/hierarchy5"/>
    <dgm:cxn modelId="{0C64F7DA-CFA6-49BB-9EC7-3A1FDEE536F6}" type="presOf" srcId="{9BB0DE60-9C9C-42C6-B066-31729CCA9C1C}" destId="{FFCD3C33-19DF-4079-9FF8-E6930DC960A0}" srcOrd="1" destOrd="0" presId="urn:microsoft.com/office/officeart/2005/8/layout/hierarchy5"/>
    <dgm:cxn modelId="{13EC53DD-3F84-4D09-96C9-5AA2B38990EF}" type="presOf" srcId="{94719F7D-613C-4908-9C63-4FD69051C424}" destId="{38D1D745-8893-4371-95C9-2E9307C8D2D7}" srcOrd="0" destOrd="0" presId="urn:microsoft.com/office/officeart/2005/8/layout/hierarchy5"/>
    <dgm:cxn modelId="{0AF9A8DE-F2F1-4143-A002-919EC39471A0}" srcId="{700278D2-F93C-4139-AD05-4817C60648F9}" destId="{34D3B840-57E7-4E3F-8707-56A64A13E459}" srcOrd="0" destOrd="0" parTransId="{80EA63B6-7AAA-486F-A89B-CE1E3706E6A9}" sibTransId="{806408BA-15DF-4583-854B-3A5517F07C2C}"/>
    <dgm:cxn modelId="{EA6170DF-D481-4DC4-97FD-4FEC350A6CBD}" type="presOf" srcId="{BD6EFB02-656D-4D15-9295-5FCEC5FE76ED}" destId="{858A18A6-D0E0-4B3E-A49D-2B886CBA2BA3}" srcOrd="1" destOrd="0" presId="urn:microsoft.com/office/officeart/2005/8/layout/hierarchy5"/>
    <dgm:cxn modelId="{DD0AECE1-D675-401B-93A1-5064085BED5F}" type="presOf" srcId="{19840213-3BF7-4D21-9BA7-8DADFB5ACAF8}" destId="{F8839CA3-E103-4C46-ADC5-7880109A2033}" srcOrd="0" destOrd="0" presId="urn:microsoft.com/office/officeart/2005/8/layout/hierarchy5"/>
    <dgm:cxn modelId="{9176439B-762D-4CE5-A846-E50EBB57F9D0}" type="presParOf" srcId="{9C1ADC13-80E6-416D-84D8-3BDF0AE62F67}" destId="{5C02093B-38CA-445A-A669-3E273AD9897E}" srcOrd="0" destOrd="0" presId="urn:microsoft.com/office/officeart/2005/8/layout/hierarchy5"/>
    <dgm:cxn modelId="{A11BBDFD-ECD9-4D9E-B42D-B6C24624306A}" type="presParOf" srcId="{5C02093B-38CA-445A-A669-3E273AD9897E}" destId="{90614AED-2609-4806-A04D-8811730CE6CE}" srcOrd="0" destOrd="0" presId="urn:microsoft.com/office/officeart/2005/8/layout/hierarchy5"/>
    <dgm:cxn modelId="{99EFB122-78C6-4EEC-92A8-B44C231C91D9}" type="presParOf" srcId="{5C02093B-38CA-445A-A669-3E273AD9897E}" destId="{F20ED1D7-CFB7-42BB-930B-84722B581E95}" srcOrd="1" destOrd="0" presId="urn:microsoft.com/office/officeart/2005/8/layout/hierarchy5"/>
    <dgm:cxn modelId="{5347D6DE-6D55-470E-AD62-5E446B5094A5}" type="presParOf" srcId="{F20ED1D7-CFB7-42BB-930B-84722B581E95}" destId="{0B998D71-C2B0-4CF7-BDE7-DD08AFC9C318}" srcOrd="0" destOrd="0" presId="urn:microsoft.com/office/officeart/2005/8/layout/hierarchy5"/>
    <dgm:cxn modelId="{392AA376-BECB-45DB-ACBF-F4693461EA82}" type="presParOf" srcId="{0B998D71-C2B0-4CF7-BDE7-DD08AFC9C318}" destId="{0F9A57FE-4EB7-495F-B3D1-7B61D84A2A52}" srcOrd="0" destOrd="0" presId="urn:microsoft.com/office/officeart/2005/8/layout/hierarchy5"/>
    <dgm:cxn modelId="{397D9FEA-591F-4159-8C91-9B5902051338}" type="presParOf" srcId="{0B998D71-C2B0-4CF7-BDE7-DD08AFC9C318}" destId="{366E91C5-5B4C-4464-9D47-AE84FD62115B}" srcOrd="1" destOrd="0" presId="urn:microsoft.com/office/officeart/2005/8/layout/hierarchy5"/>
    <dgm:cxn modelId="{3829F277-0287-434A-A8E0-B7F0C878B833}" type="presParOf" srcId="{366E91C5-5B4C-4464-9D47-AE84FD62115B}" destId="{776B0870-274E-4D67-B68B-BDF6EF9B0414}" srcOrd="0" destOrd="0" presId="urn:microsoft.com/office/officeart/2005/8/layout/hierarchy5"/>
    <dgm:cxn modelId="{B4AB96E9-7324-4DE8-A089-1AA8FA51ABD7}" type="presParOf" srcId="{776B0870-274E-4D67-B68B-BDF6EF9B0414}" destId="{42E897A9-25C6-4563-A4E6-07008FA37A9E}" srcOrd="0" destOrd="0" presId="urn:microsoft.com/office/officeart/2005/8/layout/hierarchy5"/>
    <dgm:cxn modelId="{C94E0206-A447-4278-A2B4-0DF8C4A5F2D7}" type="presParOf" srcId="{366E91C5-5B4C-4464-9D47-AE84FD62115B}" destId="{C0376166-59CB-4F9C-885B-3422A6529361}" srcOrd="1" destOrd="0" presId="urn:microsoft.com/office/officeart/2005/8/layout/hierarchy5"/>
    <dgm:cxn modelId="{EBB5D38F-12A8-489C-8EDF-3E070429A864}" type="presParOf" srcId="{C0376166-59CB-4F9C-885B-3422A6529361}" destId="{70310D08-17DB-4317-B8F7-C4073842BA8C}" srcOrd="0" destOrd="0" presId="urn:microsoft.com/office/officeart/2005/8/layout/hierarchy5"/>
    <dgm:cxn modelId="{057E8570-D29B-46FD-9F3F-35882DCF89E6}" type="presParOf" srcId="{C0376166-59CB-4F9C-885B-3422A6529361}" destId="{C6B66506-5D2F-463A-824A-355285B1567E}" srcOrd="1" destOrd="0" presId="urn:microsoft.com/office/officeart/2005/8/layout/hierarchy5"/>
    <dgm:cxn modelId="{F480817F-C159-4892-B4C9-CC5EFC019163}" type="presParOf" srcId="{C6B66506-5D2F-463A-824A-355285B1567E}" destId="{E33CBB68-DAC7-4FCB-B62A-646B48A4080E}" srcOrd="0" destOrd="0" presId="urn:microsoft.com/office/officeart/2005/8/layout/hierarchy5"/>
    <dgm:cxn modelId="{B0A6F899-C745-43EE-A8DF-F74F463EB0A7}" type="presParOf" srcId="{E33CBB68-DAC7-4FCB-B62A-646B48A4080E}" destId="{116E47E4-E325-45A7-927D-3EAB4F796633}" srcOrd="0" destOrd="0" presId="urn:microsoft.com/office/officeart/2005/8/layout/hierarchy5"/>
    <dgm:cxn modelId="{D207722B-E38F-4396-9520-66FF2FF2A1D9}" type="presParOf" srcId="{C6B66506-5D2F-463A-824A-355285B1567E}" destId="{2F377A02-9132-432D-BBE7-B61AAAA88B4B}" srcOrd="1" destOrd="0" presId="urn:microsoft.com/office/officeart/2005/8/layout/hierarchy5"/>
    <dgm:cxn modelId="{3C69A1C0-2D43-4670-9B69-8F73098CADD6}" type="presParOf" srcId="{2F377A02-9132-432D-BBE7-B61AAAA88B4B}" destId="{96E74289-3C89-4ABA-8B5B-46760B066D10}" srcOrd="0" destOrd="0" presId="urn:microsoft.com/office/officeart/2005/8/layout/hierarchy5"/>
    <dgm:cxn modelId="{6CDE60C8-3514-4619-A200-3E0843C1E623}" type="presParOf" srcId="{2F377A02-9132-432D-BBE7-B61AAAA88B4B}" destId="{6EC17B00-1A77-4174-877D-B24533C0ADDE}" srcOrd="1" destOrd="0" presId="urn:microsoft.com/office/officeart/2005/8/layout/hierarchy5"/>
    <dgm:cxn modelId="{85AD27B9-D115-48E0-A7C8-1FC8BA40C23A}" type="presParOf" srcId="{6EC17B00-1A77-4174-877D-B24533C0ADDE}" destId="{CF858D33-7C89-473E-8A68-D66745E33AA4}" srcOrd="0" destOrd="0" presId="urn:microsoft.com/office/officeart/2005/8/layout/hierarchy5"/>
    <dgm:cxn modelId="{D82F2843-AECD-4C42-9786-C1DBF3BE8860}" type="presParOf" srcId="{CF858D33-7C89-473E-8A68-D66745E33AA4}" destId="{FFCD3C33-19DF-4079-9FF8-E6930DC960A0}" srcOrd="0" destOrd="0" presId="urn:microsoft.com/office/officeart/2005/8/layout/hierarchy5"/>
    <dgm:cxn modelId="{0520BD8A-B664-41E0-8DA7-72CF316643DF}" type="presParOf" srcId="{6EC17B00-1A77-4174-877D-B24533C0ADDE}" destId="{FA317BD8-C153-42C3-BDF1-B768A81C58DF}" srcOrd="1" destOrd="0" presId="urn:microsoft.com/office/officeart/2005/8/layout/hierarchy5"/>
    <dgm:cxn modelId="{659FFE39-F1F5-4A03-A456-2FEDD0063B88}" type="presParOf" srcId="{FA317BD8-C153-42C3-BDF1-B768A81C58DF}" destId="{3447A7A2-404E-46E4-99F6-53BF9CAB5445}" srcOrd="0" destOrd="0" presId="urn:microsoft.com/office/officeart/2005/8/layout/hierarchy5"/>
    <dgm:cxn modelId="{AAEB5F1C-7A10-4D4E-9019-9CC5FADBBE6A}" type="presParOf" srcId="{FA317BD8-C153-42C3-BDF1-B768A81C58DF}" destId="{752EC858-9147-4CAA-AA8A-EAFED1EC94A4}" srcOrd="1" destOrd="0" presId="urn:microsoft.com/office/officeart/2005/8/layout/hierarchy5"/>
    <dgm:cxn modelId="{BCDCF24B-9128-4DA2-BEF3-D15786519A17}" type="presParOf" srcId="{366E91C5-5B4C-4464-9D47-AE84FD62115B}" destId="{4B7E1CEE-8716-4D3B-9E97-BCA92A83336A}" srcOrd="2" destOrd="0" presId="urn:microsoft.com/office/officeart/2005/8/layout/hierarchy5"/>
    <dgm:cxn modelId="{96A137EC-0AC8-4DBB-8965-BE54CE3F0BB9}" type="presParOf" srcId="{4B7E1CEE-8716-4D3B-9E97-BCA92A83336A}" destId="{7AA4F32C-2F90-43A5-8F91-86D21A19F7A4}" srcOrd="0" destOrd="0" presId="urn:microsoft.com/office/officeart/2005/8/layout/hierarchy5"/>
    <dgm:cxn modelId="{7F91F7EF-341A-4642-B6B2-36348AC73C65}" type="presParOf" srcId="{366E91C5-5B4C-4464-9D47-AE84FD62115B}" destId="{12B6CB2D-2C37-422E-8FD4-15923A34D81E}" srcOrd="3" destOrd="0" presId="urn:microsoft.com/office/officeart/2005/8/layout/hierarchy5"/>
    <dgm:cxn modelId="{CF9CBF2B-BCDA-46C2-BF79-F123B10EFEC5}" type="presParOf" srcId="{12B6CB2D-2C37-422E-8FD4-15923A34D81E}" destId="{DC80A80F-F79C-4AE1-92E1-73C9BE5C049A}" srcOrd="0" destOrd="0" presId="urn:microsoft.com/office/officeart/2005/8/layout/hierarchy5"/>
    <dgm:cxn modelId="{75C600BE-0E3E-4EEF-A6D4-1B42469B9DA1}" type="presParOf" srcId="{12B6CB2D-2C37-422E-8FD4-15923A34D81E}" destId="{7B876BF7-C7DF-4CDC-85F6-BEE80AE8FF32}" srcOrd="1" destOrd="0" presId="urn:microsoft.com/office/officeart/2005/8/layout/hierarchy5"/>
    <dgm:cxn modelId="{342258BB-0F06-4F53-8634-9FD966B8E555}" type="presParOf" srcId="{7B876BF7-C7DF-4CDC-85F6-BEE80AE8FF32}" destId="{38D1D745-8893-4371-95C9-2E9307C8D2D7}" srcOrd="0" destOrd="0" presId="urn:microsoft.com/office/officeart/2005/8/layout/hierarchy5"/>
    <dgm:cxn modelId="{AD8553A7-34D6-4C6F-A87D-40555D9CBACF}" type="presParOf" srcId="{38D1D745-8893-4371-95C9-2E9307C8D2D7}" destId="{28651B42-1F14-47EE-A585-EC77C826B4BF}" srcOrd="0" destOrd="0" presId="urn:microsoft.com/office/officeart/2005/8/layout/hierarchy5"/>
    <dgm:cxn modelId="{B2295F0B-2F7F-4163-A282-594D866BEAE7}" type="presParOf" srcId="{7B876BF7-C7DF-4CDC-85F6-BEE80AE8FF32}" destId="{F2E9DC4E-8A87-4D82-8D54-F537AB169B5D}" srcOrd="1" destOrd="0" presId="urn:microsoft.com/office/officeart/2005/8/layout/hierarchy5"/>
    <dgm:cxn modelId="{2E49EB2D-A863-4D21-914E-5A17216F2D5C}" type="presParOf" srcId="{F2E9DC4E-8A87-4D82-8D54-F537AB169B5D}" destId="{FC1D6BC9-8945-4EA4-A53E-F0CEB2688580}" srcOrd="0" destOrd="0" presId="urn:microsoft.com/office/officeart/2005/8/layout/hierarchy5"/>
    <dgm:cxn modelId="{F1692D4C-1FEA-4627-AC60-894CD230F4DB}" type="presParOf" srcId="{F2E9DC4E-8A87-4D82-8D54-F537AB169B5D}" destId="{C03AB279-4E98-4AF5-8978-9FE78B4816BB}" srcOrd="1" destOrd="0" presId="urn:microsoft.com/office/officeart/2005/8/layout/hierarchy5"/>
    <dgm:cxn modelId="{F66B3526-182A-4469-9CD6-2EA497C7D607}" type="presParOf" srcId="{C03AB279-4E98-4AF5-8978-9FE78B4816BB}" destId="{D9BE91F1-C379-4151-8008-E80FFD4B342D}" srcOrd="0" destOrd="0" presId="urn:microsoft.com/office/officeart/2005/8/layout/hierarchy5"/>
    <dgm:cxn modelId="{A587CA2C-34E3-49EA-AB0B-EE47E1D9D50E}" type="presParOf" srcId="{D9BE91F1-C379-4151-8008-E80FFD4B342D}" destId="{858A18A6-D0E0-4B3E-A49D-2B886CBA2BA3}" srcOrd="0" destOrd="0" presId="urn:microsoft.com/office/officeart/2005/8/layout/hierarchy5"/>
    <dgm:cxn modelId="{D8E1FBF0-C961-4876-844F-0A145FC8B021}" type="presParOf" srcId="{C03AB279-4E98-4AF5-8978-9FE78B4816BB}" destId="{A6610B0B-4D10-45E7-B5B5-4A449D8AC2E8}" srcOrd="1" destOrd="0" presId="urn:microsoft.com/office/officeart/2005/8/layout/hierarchy5"/>
    <dgm:cxn modelId="{E9639BF3-B729-4461-B8F9-17E7401E01AA}" type="presParOf" srcId="{A6610B0B-4D10-45E7-B5B5-4A449D8AC2E8}" destId="{D4A744E9-857C-4AE3-9413-BD0821D4A3E9}" srcOrd="0" destOrd="0" presId="urn:microsoft.com/office/officeart/2005/8/layout/hierarchy5"/>
    <dgm:cxn modelId="{9742936A-6F49-40A8-BE09-2EA4768DE4B4}" type="presParOf" srcId="{A6610B0B-4D10-45E7-B5B5-4A449D8AC2E8}" destId="{02530A56-1CCB-495E-A5DE-7A3CD2D0E39A}" srcOrd="1" destOrd="0" presId="urn:microsoft.com/office/officeart/2005/8/layout/hierarchy5"/>
    <dgm:cxn modelId="{FC518EB5-0DEB-4E88-8A5C-6529DFEE6951}" type="presParOf" srcId="{02530A56-1CCB-495E-A5DE-7A3CD2D0E39A}" destId="{EAC47A0A-9CB1-41C5-9B37-60D119295769}" srcOrd="0" destOrd="0" presId="urn:microsoft.com/office/officeart/2005/8/layout/hierarchy5"/>
    <dgm:cxn modelId="{CC1DAC30-7767-4D6D-B1A7-79EEE749F830}" type="presParOf" srcId="{EAC47A0A-9CB1-41C5-9B37-60D119295769}" destId="{490D31DE-FC55-460A-81FC-673A40A8F753}" srcOrd="0" destOrd="0" presId="urn:microsoft.com/office/officeart/2005/8/layout/hierarchy5"/>
    <dgm:cxn modelId="{8EA69B39-DD8B-488D-9E96-B67D8358224E}" type="presParOf" srcId="{02530A56-1CCB-495E-A5DE-7A3CD2D0E39A}" destId="{DBD75E92-7916-448F-92E3-ED168D2F490D}" srcOrd="1" destOrd="0" presId="urn:microsoft.com/office/officeart/2005/8/layout/hierarchy5"/>
    <dgm:cxn modelId="{7F3C53E4-C554-45C6-B27D-38218215ECFC}" type="presParOf" srcId="{DBD75E92-7916-448F-92E3-ED168D2F490D}" destId="{830ACF57-235A-48CF-9B21-7F665D24D151}" srcOrd="0" destOrd="0" presId="urn:microsoft.com/office/officeart/2005/8/layout/hierarchy5"/>
    <dgm:cxn modelId="{DA4A2A37-A5AA-4F6B-91AE-232C59631FBC}" type="presParOf" srcId="{DBD75E92-7916-448F-92E3-ED168D2F490D}" destId="{98A71350-A54A-4CE7-A909-EDD158D914B7}" srcOrd="1" destOrd="0" presId="urn:microsoft.com/office/officeart/2005/8/layout/hierarchy5"/>
    <dgm:cxn modelId="{649E7967-05B7-4732-A063-5BA028B82920}" type="presParOf" srcId="{366E91C5-5B4C-4464-9D47-AE84FD62115B}" destId="{369016D7-32E5-42B4-8D28-E254A63B7285}" srcOrd="4" destOrd="0" presId="urn:microsoft.com/office/officeart/2005/8/layout/hierarchy5"/>
    <dgm:cxn modelId="{91B46735-70F9-4238-B683-F1A73A7B8EDF}" type="presParOf" srcId="{369016D7-32E5-42B4-8D28-E254A63B7285}" destId="{B4E386F6-E76F-4852-9B64-CC1B390EFE03}" srcOrd="0" destOrd="0" presId="urn:microsoft.com/office/officeart/2005/8/layout/hierarchy5"/>
    <dgm:cxn modelId="{BAA0701D-6AF4-4F6E-8114-1C38C420A5DA}" type="presParOf" srcId="{366E91C5-5B4C-4464-9D47-AE84FD62115B}" destId="{B72FA5C8-CDCB-40DC-AB00-1DDE04DA66FD}" srcOrd="5" destOrd="0" presId="urn:microsoft.com/office/officeart/2005/8/layout/hierarchy5"/>
    <dgm:cxn modelId="{081E260B-AC1B-4C22-BDD5-74B779CFDCBD}" type="presParOf" srcId="{B72FA5C8-CDCB-40DC-AB00-1DDE04DA66FD}" destId="{95996589-8013-4824-B5C7-936DEFA9BDBE}" srcOrd="0" destOrd="0" presId="urn:microsoft.com/office/officeart/2005/8/layout/hierarchy5"/>
    <dgm:cxn modelId="{82381024-3DB5-47AA-A978-605C3EDE81FA}" type="presParOf" srcId="{B72FA5C8-CDCB-40DC-AB00-1DDE04DA66FD}" destId="{60A246EE-FAE5-41BF-B5E9-A051539EA3FD}" srcOrd="1" destOrd="0" presId="urn:microsoft.com/office/officeart/2005/8/layout/hierarchy5"/>
    <dgm:cxn modelId="{836EA245-1AA0-4B07-B25E-5FD7DF2E26F7}" type="presParOf" srcId="{60A246EE-FAE5-41BF-B5E9-A051539EA3FD}" destId="{F8839CA3-E103-4C46-ADC5-7880109A2033}" srcOrd="0" destOrd="0" presId="urn:microsoft.com/office/officeart/2005/8/layout/hierarchy5"/>
    <dgm:cxn modelId="{E032D041-2B91-4E97-A3ED-7F574761609A}" type="presParOf" srcId="{F8839CA3-E103-4C46-ADC5-7880109A2033}" destId="{EF185708-1228-4629-AF7F-C53A51C0CA32}" srcOrd="0" destOrd="0" presId="urn:microsoft.com/office/officeart/2005/8/layout/hierarchy5"/>
    <dgm:cxn modelId="{51960F79-079A-40B7-93CA-DCC822BC2ED8}" type="presParOf" srcId="{60A246EE-FAE5-41BF-B5E9-A051539EA3FD}" destId="{146CC1CB-ADBA-4648-AAEA-C97BF03F4423}" srcOrd="1" destOrd="0" presId="urn:microsoft.com/office/officeart/2005/8/layout/hierarchy5"/>
    <dgm:cxn modelId="{64312378-B9C7-449B-84D7-13DB2C246CA4}" type="presParOf" srcId="{146CC1CB-ADBA-4648-AAEA-C97BF03F4423}" destId="{8CF97000-3DC0-42F2-A882-10A02FB897FA}" srcOrd="0" destOrd="0" presId="urn:microsoft.com/office/officeart/2005/8/layout/hierarchy5"/>
    <dgm:cxn modelId="{1E4CC598-B29D-47C8-8FDB-33B6D0CB1DEC}" type="presParOf" srcId="{146CC1CB-ADBA-4648-AAEA-C97BF03F4423}" destId="{5D19DBFB-5603-4BCD-B509-C2FC76497DBA}" srcOrd="1" destOrd="0" presId="urn:microsoft.com/office/officeart/2005/8/layout/hierarchy5"/>
    <dgm:cxn modelId="{38A6AC51-D425-4F2C-B059-15C6929B3571}" type="presParOf" srcId="{5D19DBFB-5603-4BCD-B509-C2FC76497DBA}" destId="{6E001053-F3AE-46DB-9C5B-7A0C4D352D83}" srcOrd="0" destOrd="0" presId="urn:microsoft.com/office/officeart/2005/8/layout/hierarchy5"/>
    <dgm:cxn modelId="{7AAC2A00-9AC4-43AE-8F0E-4A1BB285DF73}" type="presParOf" srcId="{6E001053-F3AE-46DB-9C5B-7A0C4D352D83}" destId="{F7A99EA5-3BBB-42D3-A507-8AF25E30BA2C}" srcOrd="0" destOrd="0" presId="urn:microsoft.com/office/officeart/2005/8/layout/hierarchy5"/>
    <dgm:cxn modelId="{196EED43-E665-4AEE-9FA5-14478C0F16DA}" type="presParOf" srcId="{5D19DBFB-5603-4BCD-B509-C2FC76497DBA}" destId="{1E7CAD6A-6E11-4540-884B-F1FDC7F4C7D3}" srcOrd="1" destOrd="0" presId="urn:microsoft.com/office/officeart/2005/8/layout/hierarchy5"/>
    <dgm:cxn modelId="{B1FFD5E2-7627-4006-8918-3EFE15356CBC}" type="presParOf" srcId="{1E7CAD6A-6E11-4540-884B-F1FDC7F4C7D3}" destId="{D65A4E2C-B1B7-4733-984D-DEDACC4C2082}" srcOrd="0" destOrd="0" presId="urn:microsoft.com/office/officeart/2005/8/layout/hierarchy5"/>
    <dgm:cxn modelId="{53EAAE41-2BDF-41DD-821B-9FBE4A986E6A}" type="presParOf" srcId="{1E7CAD6A-6E11-4540-884B-F1FDC7F4C7D3}" destId="{1692B61F-FCFB-4F79-8E07-0E41D4CA2106}" srcOrd="1" destOrd="0" presId="urn:microsoft.com/office/officeart/2005/8/layout/hierarchy5"/>
    <dgm:cxn modelId="{F3BB0ABB-7B8F-4419-A113-2112E519F397}" type="presParOf" srcId="{9C1ADC13-80E6-416D-84D8-3BDF0AE62F67}" destId="{096B53A5-04D5-4B54-96AB-907831C3FD6E}" srcOrd="1" destOrd="0" presId="urn:microsoft.com/office/officeart/2005/8/layout/hierarchy5"/>
    <dgm:cxn modelId="{B8181CF7-0B3D-4D43-950F-70EFFF1D8414}" type="presParOf" srcId="{096B53A5-04D5-4B54-96AB-907831C3FD6E}" destId="{1AD69662-9B7C-4169-AA27-AEB2053E77A3}" srcOrd="0" destOrd="0" presId="urn:microsoft.com/office/officeart/2005/8/layout/hierarchy5"/>
    <dgm:cxn modelId="{69144DEB-44A4-49BD-BDC9-E0F3AC953EA5}" type="presParOf" srcId="{1AD69662-9B7C-4169-AA27-AEB2053E77A3}" destId="{E27353A5-5D69-4C41-98AB-ACB72E83FD1B}" srcOrd="0" destOrd="0" presId="urn:microsoft.com/office/officeart/2005/8/layout/hierarchy5"/>
    <dgm:cxn modelId="{D4BF874F-C8C0-4410-AD5B-F4CD1D8000AA}" type="presParOf" srcId="{1AD69662-9B7C-4169-AA27-AEB2053E77A3}" destId="{EDCEF3FF-29BC-4023-B7A8-AFCB3612E629}" srcOrd="1" destOrd="0" presId="urn:microsoft.com/office/officeart/2005/8/layout/hierarchy5"/>
    <dgm:cxn modelId="{A6B43973-B5EE-454F-B554-E5EA06EDF642}" type="presParOf" srcId="{096B53A5-04D5-4B54-96AB-907831C3FD6E}" destId="{A9586E11-AC4D-4A37-BD49-635B6A66E7FE}" srcOrd="1" destOrd="0" presId="urn:microsoft.com/office/officeart/2005/8/layout/hierarchy5"/>
    <dgm:cxn modelId="{8C406333-C0E9-4C77-BD28-D2EEBDD9550B}" type="presParOf" srcId="{A9586E11-AC4D-4A37-BD49-635B6A66E7FE}" destId="{F8C8BA42-37F5-46BD-BF79-E926B1C6F38B}" srcOrd="0" destOrd="0" presId="urn:microsoft.com/office/officeart/2005/8/layout/hierarchy5"/>
    <dgm:cxn modelId="{20B50814-DE93-4F32-A65B-03359B9DC96C}" type="presParOf" srcId="{096B53A5-04D5-4B54-96AB-907831C3FD6E}" destId="{040ADDC8-78F9-4D7E-A025-2139FD16CDBB}" srcOrd="2" destOrd="0" presId="urn:microsoft.com/office/officeart/2005/8/layout/hierarchy5"/>
    <dgm:cxn modelId="{31F27B13-7A45-4A8E-9277-10F334823802}" type="presParOf" srcId="{040ADDC8-78F9-4D7E-A025-2139FD16CDBB}" destId="{0474950E-3283-4719-9B33-C411125C5728}" srcOrd="0" destOrd="0" presId="urn:microsoft.com/office/officeart/2005/8/layout/hierarchy5"/>
    <dgm:cxn modelId="{957F675F-1BA8-4501-8008-E08623799242}" type="presParOf" srcId="{040ADDC8-78F9-4D7E-A025-2139FD16CDBB}" destId="{4AACA3C3-2189-41E4-AFC2-179130D7C0EB}" srcOrd="1" destOrd="0" presId="urn:microsoft.com/office/officeart/2005/8/layout/hierarchy5"/>
    <dgm:cxn modelId="{A0449027-84F1-46F8-B012-765E962F7609}" type="presParOf" srcId="{096B53A5-04D5-4B54-96AB-907831C3FD6E}" destId="{B8641F63-A930-4805-B17B-4D34C6FBA865}" srcOrd="3" destOrd="0" presId="urn:microsoft.com/office/officeart/2005/8/layout/hierarchy5"/>
    <dgm:cxn modelId="{A24189C8-70CE-4700-8359-8EE29DF647EE}" type="presParOf" srcId="{B8641F63-A930-4805-B17B-4D34C6FBA865}" destId="{A69ED406-3359-45F4-AEC6-4A3E8C4F69B0}" srcOrd="0" destOrd="0" presId="urn:microsoft.com/office/officeart/2005/8/layout/hierarchy5"/>
    <dgm:cxn modelId="{BBB74E04-36F9-4104-AD24-9B1F777BD2B7}" type="presParOf" srcId="{096B53A5-04D5-4B54-96AB-907831C3FD6E}" destId="{C77F1DEF-1C2C-4012-A1F8-B03A49F9ABF3}" srcOrd="4" destOrd="0" presId="urn:microsoft.com/office/officeart/2005/8/layout/hierarchy5"/>
    <dgm:cxn modelId="{C45F6A1B-5F8B-4856-B053-5FFEAB195EA9}" type="presParOf" srcId="{C77F1DEF-1C2C-4012-A1F8-B03A49F9ABF3}" destId="{ED2B51C8-6564-40BD-964D-A5509AF9E9CE}" srcOrd="0" destOrd="0" presId="urn:microsoft.com/office/officeart/2005/8/layout/hierarchy5"/>
    <dgm:cxn modelId="{C76A2969-3975-4B06-A326-0CF7DA2CC677}" type="presParOf" srcId="{C77F1DEF-1C2C-4012-A1F8-B03A49F9ABF3}" destId="{5F98A038-A919-4AF3-9592-EB72204B5BE2}" srcOrd="1" destOrd="0" presId="urn:microsoft.com/office/officeart/2005/8/layout/hierarchy5"/>
    <dgm:cxn modelId="{672C2439-2FC8-41A6-84A1-8F3DCEDAB067}" type="presParOf" srcId="{096B53A5-04D5-4B54-96AB-907831C3FD6E}" destId="{0AAC9F6A-9411-49FC-8686-430EF65E4202}" srcOrd="5" destOrd="0" presId="urn:microsoft.com/office/officeart/2005/8/layout/hierarchy5"/>
    <dgm:cxn modelId="{F8A63B34-B06D-4561-80CB-C4A205877ED8}" type="presParOf" srcId="{0AAC9F6A-9411-49FC-8686-430EF65E4202}" destId="{7DB05FAD-8341-4EA8-AD56-B7311A425217}" srcOrd="0" destOrd="0" presId="urn:microsoft.com/office/officeart/2005/8/layout/hierarchy5"/>
    <dgm:cxn modelId="{12CC7891-A0EF-41C7-92B8-87D663A8118F}" type="presParOf" srcId="{096B53A5-04D5-4B54-96AB-907831C3FD6E}" destId="{DD92F414-9012-4B81-9B11-7280BECD2104}" srcOrd="6" destOrd="0" presId="urn:microsoft.com/office/officeart/2005/8/layout/hierarchy5"/>
    <dgm:cxn modelId="{5BBE3623-9E13-40CF-BF31-51BE5286888B}" type="presParOf" srcId="{DD92F414-9012-4B81-9B11-7280BECD2104}" destId="{92B12681-2A1D-412B-B840-B5C17D326028}" srcOrd="0" destOrd="0" presId="urn:microsoft.com/office/officeart/2005/8/layout/hierarchy5"/>
    <dgm:cxn modelId="{1D4941D0-3C51-43E5-B921-968BFC2F4E70}" type="presParOf" srcId="{DD92F414-9012-4B81-9B11-7280BECD2104}" destId="{7050C7BB-8276-44F1-8AA6-7A5A47169990}" srcOrd="1" destOrd="0" presId="urn:microsoft.com/office/officeart/2005/8/layout/hierarchy5"/>
    <dgm:cxn modelId="{17D9D0CB-72C9-4E4F-9BA5-6410F7E60DFD}" type="presParOf" srcId="{096B53A5-04D5-4B54-96AB-907831C3FD6E}" destId="{D1F4E91B-D64D-48A0-B39C-5F94B40F76CB}" srcOrd="7" destOrd="0" presId="urn:microsoft.com/office/officeart/2005/8/layout/hierarchy5"/>
    <dgm:cxn modelId="{A7980CDC-583D-47D6-939A-3477495685B1}" type="presParOf" srcId="{D1F4E91B-D64D-48A0-B39C-5F94B40F76CB}" destId="{665F2B25-EEC0-437A-8993-A8BB2367A3A8}" srcOrd="0" destOrd="0" presId="urn:microsoft.com/office/officeart/2005/8/layout/hierarchy5"/>
    <dgm:cxn modelId="{8BD08221-080C-4D18-8B43-8D2CA9A165A2}" type="presParOf" srcId="{096B53A5-04D5-4B54-96AB-907831C3FD6E}" destId="{2409B207-9424-486E-9A88-AB51E9901093}" srcOrd="8" destOrd="0" presId="urn:microsoft.com/office/officeart/2005/8/layout/hierarchy5"/>
    <dgm:cxn modelId="{D71A969C-ACFA-4902-82D1-783B98A98412}" type="presParOf" srcId="{2409B207-9424-486E-9A88-AB51E9901093}" destId="{DA4C2A6D-8859-4E7E-9F31-768E5AAB3675}" srcOrd="0" destOrd="0" presId="urn:microsoft.com/office/officeart/2005/8/layout/hierarchy5"/>
    <dgm:cxn modelId="{20EE9390-7773-4BCB-A5C5-A8214B41BCFC}" type="presParOf" srcId="{2409B207-9424-486E-9A88-AB51E9901093}" destId="{618A6185-A337-4740-B790-7C0D5D1DD7B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4C2FC-4BA6-4A2F-B7E6-26387B406B9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2220B5D2-FBA4-41EB-A2C3-BD3371E67655}">
      <dgm:prSet phldrT="[Text]"/>
      <dgm:spPr/>
      <dgm:t>
        <a:bodyPr/>
        <a:lstStyle/>
        <a:p>
          <a:pPr>
            <a:defRPr b="1"/>
          </a:pPr>
          <a:r>
            <a:rPr lang="en-GB" b="1" i="1"/>
            <a:t>Prompting </a:t>
          </a:r>
          <a:r>
            <a:rPr lang="en-US" b="1" i="1"/>
            <a:t>Engineering </a:t>
          </a:r>
          <a:endParaRPr lang="en-GB"/>
        </a:p>
      </dgm:t>
    </dgm:pt>
    <dgm:pt modelId="{B334C68D-E63A-4A25-9165-05F50E930DC4}" type="parTrans" cxnId="{0E436D81-7906-4A7A-9EA7-87D44CF03EA9}">
      <dgm:prSet/>
      <dgm:spPr/>
      <dgm:t>
        <a:bodyPr/>
        <a:lstStyle/>
        <a:p>
          <a:endParaRPr lang="en-GB"/>
        </a:p>
      </dgm:t>
    </dgm:pt>
    <dgm:pt modelId="{FF9D083D-8C29-4B26-B6BB-68018975621F}" type="sibTrans" cxnId="{0E436D81-7906-4A7A-9EA7-87D44CF03EA9}">
      <dgm:prSet/>
      <dgm:spPr/>
      <dgm:t>
        <a:bodyPr/>
        <a:lstStyle/>
        <a:p>
          <a:endParaRPr lang="en-GB"/>
        </a:p>
      </dgm:t>
    </dgm:pt>
    <dgm:pt modelId="{E7ABF202-EED5-469E-8F76-2DC82CECF983}">
      <dgm:prSet phldrT="[Text]"/>
      <dgm:spPr/>
      <dgm:t>
        <a:bodyPr/>
        <a:lstStyle/>
        <a:p>
          <a:r>
            <a:rPr lang="en-GB" b="0" i="1"/>
            <a:t>giving LLM a clear instruction</a:t>
          </a:r>
          <a:endParaRPr lang="en-GB"/>
        </a:p>
      </dgm:t>
    </dgm:pt>
    <dgm:pt modelId="{435D63FB-38D1-4753-93B9-22650A368ED3}" type="parTrans" cxnId="{8A672890-F89D-443D-BE2E-973253ABAC97}">
      <dgm:prSet/>
      <dgm:spPr/>
      <dgm:t>
        <a:bodyPr/>
        <a:lstStyle/>
        <a:p>
          <a:endParaRPr lang="en-GB"/>
        </a:p>
      </dgm:t>
    </dgm:pt>
    <dgm:pt modelId="{876A9905-3038-4375-8717-A79FFA5BF31C}" type="sibTrans" cxnId="{8A672890-F89D-443D-BE2E-973253ABAC97}">
      <dgm:prSet/>
      <dgm:spPr/>
      <dgm:t>
        <a:bodyPr/>
        <a:lstStyle/>
        <a:p>
          <a:endParaRPr lang="en-GB"/>
        </a:p>
      </dgm:t>
    </dgm:pt>
    <dgm:pt modelId="{2847497B-A1D6-47D8-82F6-987CF4008A24}">
      <dgm:prSet phldrT="[Text]"/>
      <dgm:spPr/>
      <dgm:t>
        <a:bodyPr/>
        <a:lstStyle/>
        <a:p>
          <a:r>
            <a:rPr lang="en-US" dirty="0"/>
            <a:t>flexible </a:t>
          </a:r>
          <a:endParaRPr lang="en-GB" dirty="0"/>
        </a:p>
      </dgm:t>
    </dgm:pt>
    <dgm:pt modelId="{83E43103-B09D-49A1-9F13-4BA4FA1AF66D}" type="parTrans" cxnId="{F1644085-915C-4532-95B3-A5FFC56C5890}">
      <dgm:prSet/>
      <dgm:spPr/>
      <dgm:t>
        <a:bodyPr/>
        <a:lstStyle/>
        <a:p>
          <a:endParaRPr lang="en-GB"/>
        </a:p>
      </dgm:t>
    </dgm:pt>
    <dgm:pt modelId="{1FCA81E8-66A1-4B59-91D1-9D3B3893B375}" type="sibTrans" cxnId="{F1644085-915C-4532-95B3-A5FFC56C5890}">
      <dgm:prSet/>
      <dgm:spPr/>
      <dgm:t>
        <a:bodyPr/>
        <a:lstStyle/>
        <a:p>
          <a:endParaRPr lang="en-GB"/>
        </a:p>
      </dgm:t>
    </dgm:pt>
    <dgm:pt modelId="{AACFE0C3-CBB5-4216-BDE9-47634F271EF6}">
      <dgm:prSet phldrT="[Text]"/>
      <dgm:spPr/>
      <dgm:t>
        <a:bodyPr/>
        <a:lstStyle/>
        <a:p>
          <a:r>
            <a:rPr lang="en-US"/>
            <a:t>Train the model for specific task </a:t>
          </a:r>
          <a:endParaRPr lang="en-GB"/>
        </a:p>
      </dgm:t>
    </dgm:pt>
    <dgm:pt modelId="{CFC29790-F3CF-4CC7-8198-E247A6C2BF68}" type="parTrans" cxnId="{EC786285-2D9D-4C01-A2E7-08E1DCCB5DAF}">
      <dgm:prSet/>
      <dgm:spPr/>
      <dgm:t>
        <a:bodyPr/>
        <a:lstStyle/>
        <a:p>
          <a:endParaRPr lang="en-GB"/>
        </a:p>
      </dgm:t>
    </dgm:pt>
    <dgm:pt modelId="{C6F42248-26E0-4830-88A7-3BE31B8AE984}" type="sibTrans" cxnId="{EC786285-2D9D-4C01-A2E7-08E1DCCB5DAF}">
      <dgm:prSet/>
      <dgm:spPr/>
      <dgm:t>
        <a:bodyPr/>
        <a:lstStyle/>
        <a:p>
          <a:endParaRPr lang="en-GB"/>
        </a:p>
      </dgm:t>
    </dgm:pt>
    <dgm:pt modelId="{AD545DFE-E91A-48C9-B5B9-37F399EE14D2}">
      <dgm:prSet phldrT="[Text]"/>
      <dgm:spPr/>
      <dgm:t>
        <a:bodyPr/>
        <a:lstStyle/>
        <a:p>
          <a:r>
            <a:rPr lang="en-US" dirty="0"/>
            <a:t>Computational efficient</a:t>
          </a:r>
          <a:endParaRPr lang="en-GB" dirty="0"/>
        </a:p>
      </dgm:t>
    </dgm:pt>
    <dgm:pt modelId="{F669C47C-6AD3-4FDC-86C3-450E8DB37B2C}" type="parTrans" cxnId="{18713E3C-EF66-4BD8-AC14-EED3EA67259F}">
      <dgm:prSet/>
      <dgm:spPr/>
      <dgm:t>
        <a:bodyPr/>
        <a:lstStyle/>
        <a:p>
          <a:endParaRPr lang="en-GB"/>
        </a:p>
      </dgm:t>
    </dgm:pt>
    <dgm:pt modelId="{44BCCA3C-CDC7-4DD0-8AFA-8FBE2C197BE6}" type="sibTrans" cxnId="{18713E3C-EF66-4BD8-AC14-EED3EA67259F}">
      <dgm:prSet/>
      <dgm:spPr/>
      <dgm:t>
        <a:bodyPr/>
        <a:lstStyle/>
        <a:p>
          <a:endParaRPr lang="en-GB"/>
        </a:p>
      </dgm:t>
    </dgm:pt>
    <dgm:pt modelId="{AE01FD36-EC93-414D-8174-68DB7DC955A7}">
      <dgm:prSet phldrT="[Text]"/>
      <dgm:spPr/>
      <dgm:t>
        <a:bodyPr/>
        <a:lstStyle/>
        <a:p>
          <a:pPr>
            <a:defRPr b="1"/>
          </a:pPr>
          <a:r>
            <a:rPr lang="en-US"/>
            <a:t>RAG </a:t>
          </a:r>
          <a:endParaRPr lang="en-GB"/>
        </a:p>
      </dgm:t>
    </dgm:pt>
    <dgm:pt modelId="{CFB056D6-8689-40EA-9D8F-55667E747F86}" type="parTrans" cxnId="{BD117107-40D3-4560-8ED9-899BF1496D9A}">
      <dgm:prSet/>
      <dgm:spPr/>
      <dgm:t>
        <a:bodyPr/>
        <a:lstStyle/>
        <a:p>
          <a:endParaRPr lang="en-GB"/>
        </a:p>
      </dgm:t>
    </dgm:pt>
    <dgm:pt modelId="{99644B48-C97C-4A44-93D9-2791BEB6C36B}" type="sibTrans" cxnId="{BD117107-40D3-4560-8ED9-899BF1496D9A}">
      <dgm:prSet/>
      <dgm:spPr/>
      <dgm:t>
        <a:bodyPr/>
        <a:lstStyle/>
        <a:p>
          <a:endParaRPr lang="en-GB"/>
        </a:p>
      </dgm:t>
    </dgm:pt>
    <dgm:pt modelId="{CECD4D63-1D52-4C5D-B8C2-CEA933DA0B4A}">
      <dgm:prSet phldrT="[Text]"/>
      <dgm:spPr/>
      <dgm:t>
        <a:bodyPr/>
        <a:lstStyle/>
        <a:p>
          <a:r>
            <a:rPr lang="en-US"/>
            <a:t>Strength</a:t>
          </a:r>
          <a:endParaRPr lang="en-GB"/>
        </a:p>
      </dgm:t>
    </dgm:pt>
    <dgm:pt modelId="{1C0E877B-67E1-439F-95D1-1FE36A9BBC5B}" type="parTrans" cxnId="{A306F4B0-728B-4D3B-8514-4CAC7CA22B42}">
      <dgm:prSet/>
      <dgm:spPr/>
      <dgm:t>
        <a:bodyPr/>
        <a:lstStyle/>
        <a:p>
          <a:endParaRPr lang="en-GB"/>
        </a:p>
      </dgm:t>
    </dgm:pt>
    <dgm:pt modelId="{5C6229BA-F4FB-439A-B639-F2955BA0E85A}" type="sibTrans" cxnId="{A306F4B0-728B-4D3B-8514-4CAC7CA22B42}">
      <dgm:prSet/>
      <dgm:spPr/>
      <dgm:t>
        <a:bodyPr/>
        <a:lstStyle/>
        <a:p>
          <a:endParaRPr lang="en-GB"/>
        </a:p>
      </dgm:t>
    </dgm:pt>
    <dgm:pt modelId="{CFE9F866-C6FD-41C2-A265-9ED1599F5EE1}">
      <dgm:prSet phldrT="[Text]"/>
      <dgm:spPr/>
      <dgm:t>
        <a:bodyPr/>
        <a:lstStyle/>
        <a:p>
          <a:r>
            <a:rPr lang="en-US"/>
            <a:t>Limitations</a:t>
          </a:r>
          <a:endParaRPr lang="en-GB"/>
        </a:p>
      </dgm:t>
    </dgm:pt>
    <dgm:pt modelId="{D712C526-5102-4D32-87F1-60738717EBD4}" type="parTrans" cxnId="{96F722C7-9ED8-48D8-9092-E11FAD22E784}">
      <dgm:prSet/>
      <dgm:spPr/>
      <dgm:t>
        <a:bodyPr/>
        <a:lstStyle/>
        <a:p>
          <a:endParaRPr lang="en-GB"/>
        </a:p>
      </dgm:t>
    </dgm:pt>
    <dgm:pt modelId="{60FE8E65-29D6-4B47-9A0C-68E36BCBDBC5}" type="sibTrans" cxnId="{96F722C7-9ED8-48D8-9092-E11FAD22E784}">
      <dgm:prSet/>
      <dgm:spPr/>
      <dgm:t>
        <a:bodyPr/>
        <a:lstStyle/>
        <a:p>
          <a:endParaRPr lang="en-GB"/>
        </a:p>
      </dgm:t>
    </dgm:pt>
    <dgm:pt modelId="{C03140B9-7330-41DD-95EB-517A858B44B4}">
      <dgm:prSet phldrT="[Text]"/>
      <dgm:spPr/>
      <dgm:t>
        <a:bodyPr/>
        <a:lstStyle/>
        <a:p>
          <a:pPr>
            <a:defRPr b="1"/>
          </a:pPr>
          <a:r>
            <a:rPr lang="en-US"/>
            <a:t>Fine Tuning</a:t>
          </a:r>
          <a:endParaRPr lang="en-GB"/>
        </a:p>
      </dgm:t>
    </dgm:pt>
    <dgm:pt modelId="{34F36331-A6D0-45EE-8833-56376C83355D}" type="sibTrans" cxnId="{5F5B2ED8-3E81-45FA-AF94-6248FD594CB8}">
      <dgm:prSet/>
      <dgm:spPr/>
      <dgm:t>
        <a:bodyPr/>
        <a:lstStyle/>
        <a:p>
          <a:endParaRPr lang="en-GB"/>
        </a:p>
      </dgm:t>
    </dgm:pt>
    <dgm:pt modelId="{8E9163BD-90F8-442F-A018-27779CAB8E53}" type="parTrans" cxnId="{5F5B2ED8-3E81-45FA-AF94-6248FD594CB8}">
      <dgm:prSet/>
      <dgm:spPr/>
      <dgm:t>
        <a:bodyPr/>
        <a:lstStyle/>
        <a:p>
          <a:endParaRPr lang="en-GB"/>
        </a:p>
      </dgm:t>
    </dgm:pt>
    <dgm:pt modelId="{E5274E35-1BF3-44D9-BF4F-BCB7DDFCA7BF}">
      <dgm:prSet phldrT="[Text]"/>
      <dgm:spPr/>
      <dgm:t>
        <a:bodyPr/>
        <a:lstStyle/>
        <a:p>
          <a:r>
            <a:rPr lang="en-US" dirty="0"/>
            <a:t>Easy to use</a:t>
          </a:r>
          <a:endParaRPr lang="en-GB" dirty="0"/>
        </a:p>
      </dgm:t>
    </dgm:pt>
    <dgm:pt modelId="{F5054A46-F428-4D4D-9083-FC1AE79C321F}" type="parTrans" cxnId="{FFD50E0C-EEAA-4914-AB46-42BF70966303}">
      <dgm:prSet/>
      <dgm:spPr/>
      <dgm:t>
        <a:bodyPr/>
        <a:lstStyle/>
        <a:p>
          <a:endParaRPr lang="en-GB"/>
        </a:p>
      </dgm:t>
    </dgm:pt>
    <dgm:pt modelId="{116F0B9D-A8F0-4A48-8FCB-846750ADC5D8}" type="sibTrans" cxnId="{FFD50E0C-EEAA-4914-AB46-42BF70966303}">
      <dgm:prSet/>
      <dgm:spPr/>
      <dgm:t>
        <a:bodyPr/>
        <a:lstStyle/>
        <a:p>
          <a:endParaRPr lang="en-GB"/>
        </a:p>
      </dgm:t>
    </dgm:pt>
    <dgm:pt modelId="{A66421AE-3237-4AE7-BB79-48351B64FF99}">
      <dgm:prSet phldrT="[Text]"/>
      <dgm:spPr/>
      <dgm:t>
        <a:bodyPr/>
        <a:lstStyle/>
        <a:p>
          <a:r>
            <a:rPr lang="en-GB" b="0" i="1"/>
            <a:t> giving  LLM access to reference materials alongside the prompt</a:t>
          </a:r>
          <a:endParaRPr lang="en-GB"/>
        </a:p>
      </dgm:t>
    </dgm:pt>
    <dgm:pt modelId="{8AA8116C-CF16-492E-BBC7-9EA760C56D6D}" type="parTrans" cxnId="{77C960CE-D911-4994-A00F-188B4B5F0AF5}">
      <dgm:prSet/>
      <dgm:spPr/>
      <dgm:t>
        <a:bodyPr/>
        <a:lstStyle/>
        <a:p>
          <a:endParaRPr lang="en-GB"/>
        </a:p>
      </dgm:t>
    </dgm:pt>
    <dgm:pt modelId="{C88B93EC-54E3-49D4-BC80-66309D73BAD4}" type="sibTrans" cxnId="{77C960CE-D911-4994-A00F-188B4B5F0AF5}">
      <dgm:prSet/>
      <dgm:spPr/>
      <dgm:t>
        <a:bodyPr/>
        <a:lstStyle/>
        <a:p>
          <a:endParaRPr lang="en-GB"/>
        </a:p>
      </dgm:t>
    </dgm:pt>
    <dgm:pt modelId="{F08A369A-0C4E-44C0-91D1-FA5D800FF065}">
      <dgm:prSet phldrT="[Text]"/>
      <dgm:spPr/>
      <dgm:t>
        <a:bodyPr/>
        <a:lstStyle/>
        <a:p>
          <a:r>
            <a:rPr lang="en-US" dirty="0"/>
            <a:t>Time consuming</a:t>
          </a:r>
          <a:endParaRPr lang="en-GB" dirty="0"/>
        </a:p>
      </dgm:t>
    </dgm:pt>
    <dgm:pt modelId="{808B159D-F258-42F9-B620-157908F884A6}" type="parTrans" cxnId="{C2DE19DD-A043-4D8B-853E-8F45AB473407}">
      <dgm:prSet/>
      <dgm:spPr/>
      <dgm:t>
        <a:bodyPr/>
        <a:lstStyle/>
        <a:p>
          <a:endParaRPr lang="en-GB"/>
        </a:p>
      </dgm:t>
    </dgm:pt>
    <dgm:pt modelId="{28558F36-5FBA-4127-B8FC-18020EE2376E}" type="sibTrans" cxnId="{C2DE19DD-A043-4D8B-853E-8F45AB473407}">
      <dgm:prSet/>
      <dgm:spPr/>
      <dgm:t>
        <a:bodyPr/>
        <a:lstStyle/>
        <a:p>
          <a:endParaRPr lang="en-GB"/>
        </a:p>
      </dgm:t>
    </dgm:pt>
    <dgm:pt modelId="{D43533E4-D4D1-44E1-BA79-7B7A8E8044A5}">
      <dgm:prSet phldrT="[Text]"/>
      <dgm:spPr/>
      <dgm:t>
        <a:bodyPr/>
        <a:lstStyle/>
        <a:p>
          <a:r>
            <a:rPr lang="en-US" dirty="0"/>
            <a:t>Strength</a:t>
          </a:r>
          <a:endParaRPr lang="en-GB" dirty="0"/>
        </a:p>
      </dgm:t>
    </dgm:pt>
    <dgm:pt modelId="{AAE3259B-A984-42CA-AC61-32A7D865DE56}" type="parTrans" cxnId="{416C2E09-F654-4696-ADF1-3212197B8057}">
      <dgm:prSet/>
      <dgm:spPr/>
      <dgm:t>
        <a:bodyPr/>
        <a:lstStyle/>
        <a:p>
          <a:endParaRPr lang="en-GB"/>
        </a:p>
      </dgm:t>
    </dgm:pt>
    <dgm:pt modelId="{F966F2BE-C7D6-4DA7-B6F8-1D46D7B50628}" type="sibTrans" cxnId="{416C2E09-F654-4696-ADF1-3212197B8057}">
      <dgm:prSet/>
      <dgm:spPr/>
      <dgm:t>
        <a:bodyPr/>
        <a:lstStyle/>
        <a:p>
          <a:endParaRPr lang="en-GB"/>
        </a:p>
      </dgm:t>
    </dgm:pt>
    <dgm:pt modelId="{DF11EF80-4953-4C9D-B0F1-1F1112466961}">
      <dgm:prSet phldrT="[Text]"/>
      <dgm:spPr/>
      <dgm:t>
        <a:bodyPr/>
        <a:lstStyle/>
        <a:p>
          <a:r>
            <a:rPr lang="en-US"/>
            <a:t>limitations</a:t>
          </a:r>
          <a:endParaRPr lang="en-GB"/>
        </a:p>
      </dgm:t>
    </dgm:pt>
    <dgm:pt modelId="{A3DD49FF-4854-4BAF-B8E7-BEC6D0855AE7}" type="parTrans" cxnId="{5961705A-3473-4465-8432-ED1BA02C438D}">
      <dgm:prSet/>
      <dgm:spPr/>
      <dgm:t>
        <a:bodyPr/>
        <a:lstStyle/>
        <a:p>
          <a:endParaRPr lang="en-GB"/>
        </a:p>
      </dgm:t>
    </dgm:pt>
    <dgm:pt modelId="{478EF3D3-96F6-4F96-A168-5F27A3653B65}" type="sibTrans" cxnId="{5961705A-3473-4465-8432-ED1BA02C438D}">
      <dgm:prSet/>
      <dgm:spPr/>
      <dgm:t>
        <a:bodyPr/>
        <a:lstStyle/>
        <a:p>
          <a:endParaRPr lang="en-GB"/>
        </a:p>
      </dgm:t>
    </dgm:pt>
    <dgm:pt modelId="{4D1FE1A9-DF46-4C71-B274-9547081AF3C6}">
      <dgm:prSet phldrT="[Text]"/>
      <dgm:spPr/>
      <dgm:t>
        <a:bodyPr/>
        <a:lstStyle/>
        <a:p>
          <a:r>
            <a:rPr lang="en-US" dirty="0"/>
            <a:t>Requires trial and error</a:t>
          </a:r>
          <a:endParaRPr lang="en-GB" dirty="0"/>
        </a:p>
      </dgm:t>
    </dgm:pt>
    <dgm:pt modelId="{6BF70BA9-1E86-4D94-BA09-84C90E5B74D1}" type="parTrans" cxnId="{2663E0BD-D0B1-4617-884A-A1FBE9B6913A}">
      <dgm:prSet/>
      <dgm:spPr/>
      <dgm:t>
        <a:bodyPr/>
        <a:lstStyle/>
        <a:p>
          <a:endParaRPr lang="en-GB"/>
        </a:p>
      </dgm:t>
    </dgm:pt>
    <dgm:pt modelId="{40071871-F2DD-408A-9555-294352006356}" type="sibTrans" cxnId="{2663E0BD-D0B1-4617-884A-A1FBE9B6913A}">
      <dgm:prSet/>
      <dgm:spPr/>
      <dgm:t>
        <a:bodyPr/>
        <a:lstStyle/>
        <a:p>
          <a:endParaRPr lang="en-GB"/>
        </a:p>
      </dgm:t>
    </dgm:pt>
    <dgm:pt modelId="{948F2FDF-CABE-425E-B2ED-3880C853FDC1}">
      <dgm:prSet phldrT="[Text]"/>
      <dgm:spPr/>
      <dgm:t>
        <a:bodyPr/>
        <a:lstStyle/>
        <a:p>
          <a:r>
            <a:rPr lang="en-US" dirty="0"/>
            <a:t> not Generalized</a:t>
          </a:r>
          <a:endParaRPr lang="en-GB" dirty="0"/>
        </a:p>
      </dgm:t>
    </dgm:pt>
    <dgm:pt modelId="{388BFBCB-2248-44B2-B7A3-01A6B8FD672F}" type="parTrans" cxnId="{FECD48C3-526B-4377-A78E-5328709B2A37}">
      <dgm:prSet/>
      <dgm:spPr/>
      <dgm:t>
        <a:bodyPr/>
        <a:lstStyle/>
        <a:p>
          <a:endParaRPr lang="en-GB"/>
        </a:p>
      </dgm:t>
    </dgm:pt>
    <dgm:pt modelId="{F94F79E1-7534-48AA-812A-97E75D50120A}" type="sibTrans" cxnId="{FECD48C3-526B-4377-A78E-5328709B2A37}">
      <dgm:prSet/>
      <dgm:spPr/>
      <dgm:t>
        <a:bodyPr/>
        <a:lstStyle/>
        <a:p>
          <a:endParaRPr lang="en-GB"/>
        </a:p>
      </dgm:t>
    </dgm:pt>
    <dgm:pt modelId="{8CDC3DFC-C7DE-4647-8A86-462637D5BEB9}">
      <dgm:prSet phldrT="[Text]"/>
      <dgm:spPr/>
      <dgm:t>
        <a:bodyPr/>
        <a:lstStyle/>
        <a:p>
          <a:r>
            <a:rPr lang="en-US"/>
            <a:t>Strength </a:t>
          </a:r>
          <a:endParaRPr lang="en-GB"/>
        </a:p>
      </dgm:t>
    </dgm:pt>
    <dgm:pt modelId="{6C2FE57D-E913-4543-9C31-62DE16ED5055}" type="parTrans" cxnId="{BD1F0068-F283-4612-A945-4BDB1021E809}">
      <dgm:prSet/>
      <dgm:spPr/>
      <dgm:t>
        <a:bodyPr/>
        <a:lstStyle/>
        <a:p>
          <a:endParaRPr lang="en-GB"/>
        </a:p>
      </dgm:t>
    </dgm:pt>
    <dgm:pt modelId="{97530713-0234-4019-90FF-48080ADCBE77}" type="sibTrans" cxnId="{BD1F0068-F283-4612-A945-4BDB1021E809}">
      <dgm:prSet/>
      <dgm:spPr/>
      <dgm:t>
        <a:bodyPr/>
        <a:lstStyle/>
        <a:p>
          <a:endParaRPr lang="en-GB"/>
        </a:p>
      </dgm:t>
    </dgm:pt>
    <dgm:pt modelId="{F70D9E5E-CE61-49EE-BCE1-4E6649C11A4B}">
      <dgm:prSet phldrT="[Text]"/>
      <dgm:spPr/>
      <dgm:t>
        <a:bodyPr/>
        <a:lstStyle/>
        <a:p>
          <a:r>
            <a:rPr lang="en-US" dirty="0"/>
            <a:t>Adapts to specialized Domains/tasks </a:t>
          </a:r>
          <a:endParaRPr lang="en-GB" dirty="0"/>
        </a:p>
      </dgm:t>
    </dgm:pt>
    <dgm:pt modelId="{2B7B29A1-35DF-41A5-ACFA-C2F53FAD447F}" type="parTrans" cxnId="{2C654FCF-3FC0-475B-A992-ADDDB7FCF1FA}">
      <dgm:prSet/>
      <dgm:spPr/>
      <dgm:t>
        <a:bodyPr/>
        <a:lstStyle/>
        <a:p>
          <a:endParaRPr lang="en-GB"/>
        </a:p>
      </dgm:t>
    </dgm:pt>
    <dgm:pt modelId="{287CE543-10ED-49FB-9B6A-E74880E8DC20}" type="sibTrans" cxnId="{2C654FCF-3FC0-475B-A992-ADDDB7FCF1FA}">
      <dgm:prSet/>
      <dgm:spPr/>
      <dgm:t>
        <a:bodyPr/>
        <a:lstStyle/>
        <a:p>
          <a:endParaRPr lang="en-GB"/>
        </a:p>
      </dgm:t>
    </dgm:pt>
    <dgm:pt modelId="{FDFA94DD-F939-433E-8FD5-CDF24EEB6F47}">
      <dgm:prSet phldrT="[Text]"/>
      <dgm:spPr/>
      <dgm:t>
        <a:bodyPr/>
        <a:lstStyle/>
        <a:p>
          <a:r>
            <a:rPr lang="en-US" dirty="0"/>
            <a:t>Leverages pre trained Knowledge</a:t>
          </a:r>
          <a:endParaRPr lang="en-GB" dirty="0"/>
        </a:p>
      </dgm:t>
    </dgm:pt>
    <dgm:pt modelId="{D0274FBD-C06D-4FD1-8C74-E0775291DF39}" type="parTrans" cxnId="{123B987F-F8A7-444F-8DAE-0FED1729B76A}">
      <dgm:prSet/>
      <dgm:spPr/>
      <dgm:t>
        <a:bodyPr/>
        <a:lstStyle/>
        <a:p>
          <a:endParaRPr lang="en-GB"/>
        </a:p>
      </dgm:t>
    </dgm:pt>
    <dgm:pt modelId="{5EBE91BC-40C9-450B-B7EF-C84A7B7523EE}" type="sibTrans" cxnId="{123B987F-F8A7-444F-8DAE-0FED1729B76A}">
      <dgm:prSet/>
      <dgm:spPr/>
      <dgm:t>
        <a:bodyPr/>
        <a:lstStyle/>
        <a:p>
          <a:endParaRPr lang="en-GB"/>
        </a:p>
      </dgm:t>
    </dgm:pt>
    <dgm:pt modelId="{27857006-0CB2-4F42-8E14-735F3BA1F876}">
      <dgm:prSet phldrT="[Text]"/>
      <dgm:spPr/>
      <dgm:t>
        <a:bodyPr/>
        <a:lstStyle/>
        <a:p>
          <a:r>
            <a:rPr lang="en-US"/>
            <a:t>Limitations</a:t>
          </a:r>
          <a:endParaRPr lang="en-GB"/>
        </a:p>
      </dgm:t>
    </dgm:pt>
    <dgm:pt modelId="{198D3088-4058-4788-A1CF-BC2B578D1CC1}" type="parTrans" cxnId="{4EEAFC8E-F25B-4DFF-8125-DB07EB9B31C9}">
      <dgm:prSet/>
      <dgm:spPr/>
      <dgm:t>
        <a:bodyPr/>
        <a:lstStyle/>
        <a:p>
          <a:endParaRPr lang="en-GB"/>
        </a:p>
      </dgm:t>
    </dgm:pt>
    <dgm:pt modelId="{EEBE7ADB-F5E0-4E59-BAC2-917338577348}" type="sibTrans" cxnId="{4EEAFC8E-F25B-4DFF-8125-DB07EB9B31C9}">
      <dgm:prSet/>
      <dgm:spPr/>
      <dgm:t>
        <a:bodyPr/>
        <a:lstStyle/>
        <a:p>
          <a:endParaRPr lang="en-GB"/>
        </a:p>
      </dgm:t>
    </dgm:pt>
    <dgm:pt modelId="{4BD49884-201F-41E1-A865-D678462B2FC3}">
      <dgm:prSet phldrT="[Text]"/>
      <dgm:spPr/>
      <dgm:t>
        <a:bodyPr/>
        <a:lstStyle/>
        <a:p>
          <a:r>
            <a:rPr lang="en-US" dirty="0"/>
            <a:t>Forgetting </a:t>
          </a:r>
          <a:endParaRPr lang="en-GB" dirty="0"/>
        </a:p>
      </dgm:t>
    </dgm:pt>
    <dgm:pt modelId="{B18890C0-2E9F-4F95-A3B0-0B27F6CC21CA}" type="parTrans" cxnId="{5A2805BC-56CD-403C-B4BD-9D8935E6F258}">
      <dgm:prSet/>
      <dgm:spPr/>
      <dgm:t>
        <a:bodyPr/>
        <a:lstStyle/>
        <a:p>
          <a:endParaRPr lang="en-GB"/>
        </a:p>
      </dgm:t>
    </dgm:pt>
    <dgm:pt modelId="{1DD58082-8D58-414C-9893-A045C1C21412}" type="sibTrans" cxnId="{5A2805BC-56CD-403C-B4BD-9D8935E6F258}">
      <dgm:prSet/>
      <dgm:spPr/>
      <dgm:t>
        <a:bodyPr/>
        <a:lstStyle/>
        <a:p>
          <a:endParaRPr lang="en-GB"/>
        </a:p>
      </dgm:t>
    </dgm:pt>
    <dgm:pt modelId="{82EDD1AF-FD33-4B2A-9179-C7DF11D45C8D}">
      <dgm:prSet phldrT="[Text]"/>
      <dgm:spPr/>
      <dgm:t>
        <a:bodyPr/>
        <a:lstStyle/>
        <a:p>
          <a:r>
            <a:rPr lang="en-US" dirty="0"/>
            <a:t>Limited by per-training data distribution</a:t>
          </a:r>
          <a:endParaRPr lang="en-GB" dirty="0"/>
        </a:p>
      </dgm:t>
    </dgm:pt>
    <dgm:pt modelId="{DD5C0524-9DAB-4F38-A947-58CFBE536805}" type="parTrans" cxnId="{FC6D1E85-BDAF-442A-9827-FA9DC743C4BB}">
      <dgm:prSet/>
      <dgm:spPr/>
      <dgm:t>
        <a:bodyPr/>
        <a:lstStyle/>
        <a:p>
          <a:endParaRPr lang="en-GB"/>
        </a:p>
      </dgm:t>
    </dgm:pt>
    <dgm:pt modelId="{FBF08B58-4A99-4314-842F-3CD7281F8804}" type="sibTrans" cxnId="{FC6D1E85-BDAF-442A-9827-FA9DC743C4BB}">
      <dgm:prSet/>
      <dgm:spPr/>
      <dgm:t>
        <a:bodyPr/>
        <a:lstStyle/>
        <a:p>
          <a:endParaRPr lang="en-GB"/>
        </a:p>
      </dgm:t>
    </dgm:pt>
    <dgm:pt modelId="{BC92E787-4A56-4DBB-8377-DD68246F6ADA}">
      <dgm:prSet phldrT="[Text]"/>
      <dgm:spPr/>
      <dgm:t>
        <a:bodyPr/>
        <a:lstStyle/>
        <a:p>
          <a:r>
            <a:rPr lang="en-US" dirty="0"/>
            <a:t>Leverages external Knowledge</a:t>
          </a:r>
          <a:endParaRPr lang="en-GB" dirty="0"/>
        </a:p>
      </dgm:t>
    </dgm:pt>
    <dgm:pt modelId="{3B707A99-ED6C-4883-9A40-55E4C017ED77}" type="parTrans" cxnId="{C3D4002B-FC09-4B90-8415-90DDBE2E992A}">
      <dgm:prSet/>
      <dgm:spPr/>
      <dgm:t>
        <a:bodyPr/>
        <a:lstStyle/>
        <a:p>
          <a:endParaRPr lang="en-GB"/>
        </a:p>
      </dgm:t>
    </dgm:pt>
    <dgm:pt modelId="{32C84356-B276-40CD-87EB-3E6FECF778F3}" type="sibTrans" cxnId="{C3D4002B-FC09-4B90-8415-90DDBE2E992A}">
      <dgm:prSet/>
      <dgm:spPr/>
      <dgm:t>
        <a:bodyPr/>
        <a:lstStyle/>
        <a:p>
          <a:endParaRPr lang="en-GB"/>
        </a:p>
      </dgm:t>
    </dgm:pt>
    <dgm:pt modelId="{FC206DE8-7C48-482B-8E5F-1C2C3F735ECC}">
      <dgm:prSet phldrT="[Text]"/>
      <dgm:spPr/>
      <dgm:t>
        <a:bodyPr/>
        <a:lstStyle/>
        <a:p>
          <a:r>
            <a:rPr lang="en-US" dirty="0"/>
            <a:t>Improves factual accuracy </a:t>
          </a:r>
          <a:endParaRPr lang="en-GB" dirty="0"/>
        </a:p>
      </dgm:t>
    </dgm:pt>
    <dgm:pt modelId="{A45BF142-0EC2-48ED-9B64-80AB6EA3E0F5}" type="parTrans" cxnId="{80C2F0A1-2853-4271-B30C-6B0AEE47FEA8}">
      <dgm:prSet/>
      <dgm:spPr/>
      <dgm:t>
        <a:bodyPr/>
        <a:lstStyle/>
        <a:p>
          <a:endParaRPr lang="en-GB"/>
        </a:p>
      </dgm:t>
    </dgm:pt>
    <dgm:pt modelId="{D006C25B-24EB-4E3C-9D57-07DD0ECD1AE6}" type="sibTrans" cxnId="{80C2F0A1-2853-4271-B30C-6B0AEE47FEA8}">
      <dgm:prSet/>
      <dgm:spPr/>
      <dgm:t>
        <a:bodyPr/>
        <a:lstStyle/>
        <a:p>
          <a:endParaRPr lang="en-GB"/>
        </a:p>
      </dgm:t>
    </dgm:pt>
    <dgm:pt modelId="{1D4C06B2-708E-4D31-9538-D90AD22AD21A}">
      <dgm:prSet phldrT="[Text]"/>
      <dgm:spPr/>
      <dgm:t>
        <a:bodyPr/>
        <a:lstStyle/>
        <a:p>
          <a:r>
            <a:rPr lang="en-US" dirty="0"/>
            <a:t>Requires external data sources</a:t>
          </a:r>
          <a:endParaRPr lang="en-GB" dirty="0"/>
        </a:p>
      </dgm:t>
    </dgm:pt>
    <dgm:pt modelId="{C0989082-4F6C-4BE5-B0BB-86A9EB6C572E}" type="parTrans" cxnId="{32ACEC3A-5EDD-49BD-B4EB-184B36991571}">
      <dgm:prSet/>
      <dgm:spPr/>
      <dgm:t>
        <a:bodyPr/>
        <a:lstStyle/>
        <a:p>
          <a:endParaRPr lang="en-GB"/>
        </a:p>
      </dgm:t>
    </dgm:pt>
    <dgm:pt modelId="{7CA8772D-B6C2-44FF-877B-EAE8A075E8DE}" type="sibTrans" cxnId="{32ACEC3A-5EDD-49BD-B4EB-184B36991571}">
      <dgm:prSet/>
      <dgm:spPr/>
      <dgm:t>
        <a:bodyPr/>
        <a:lstStyle/>
        <a:p>
          <a:endParaRPr lang="en-GB"/>
        </a:p>
      </dgm:t>
    </dgm:pt>
    <dgm:pt modelId="{2DD18B0B-DB31-436B-A72E-E1DA45E9F438}">
      <dgm:prSet phldrT="[Text]"/>
      <dgm:spPr/>
      <dgm:t>
        <a:bodyPr/>
        <a:lstStyle/>
        <a:p>
          <a:r>
            <a:rPr lang="en-US" dirty="0"/>
            <a:t>Introduces irrelevant information </a:t>
          </a:r>
          <a:endParaRPr lang="en-GB" dirty="0"/>
        </a:p>
      </dgm:t>
    </dgm:pt>
    <dgm:pt modelId="{A8D37C29-927D-4F3D-81C2-E109AE0167F6}" type="parTrans" cxnId="{E180D6AF-D17C-42E2-A116-896B80722BCE}">
      <dgm:prSet/>
      <dgm:spPr/>
      <dgm:t>
        <a:bodyPr/>
        <a:lstStyle/>
        <a:p>
          <a:endParaRPr lang="en-GB"/>
        </a:p>
      </dgm:t>
    </dgm:pt>
    <dgm:pt modelId="{21498235-8519-4138-AB12-8DEE1537A336}" type="sibTrans" cxnId="{E180D6AF-D17C-42E2-A116-896B80722BCE}">
      <dgm:prSet/>
      <dgm:spPr/>
      <dgm:t>
        <a:bodyPr/>
        <a:lstStyle/>
        <a:p>
          <a:endParaRPr lang="en-GB"/>
        </a:p>
      </dgm:t>
    </dgm:pt>
    <dgm:pt modelId="{69EB65AE-079B-4AB4-94B0-40BFE3C231A8}" type="pres">
      <dgm:prSet presAssocID="{1044C2FC-4BA6-4A2F-B7E6-26387B406B98}" presName="root" presStyleCnt="0">
        <dgm:presLayoutVars>
          <dgm:dir/>
          <dgm:resizeHandles val="exact"/>
        </dgm:presLayoutVars>
      </dgm:prSet>
      <dgm:spPr/>
    </dgm:pt>
    <dgm:pt modelId="{7DA2BFD4-E850-42E9-9449-32E282B6CC8E}" type="pres">
      <dgm:prSet presAssocID="{2220B5D2-FBA4-41EB-A2C3-BD3371E67655}" presName="compNode" presStyleCnt="0"/>
      <dgm:spPr/>
    </dgm:pt>
    <dgm:pt modelId="{3D90C849-EBDC-444B-B358-28359E0EE8F2}" type="pres">
      <dgm:prSet presAssocID="{2220B5D2-FBA4-41EB-A2C3-BD3371E676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43B5ABA9-438C-47C6-889D-7F2A96F05A62}" type="pres">
      <dgm:prSet presAssocID="{2220B5D2-FBA4-41EB-A2C3-BD3371E67655}" presName="iconSpace" presStyleCnt="0"/>
      <dgm:spPr/>
    </dgm:pt>
    <dgm:pt modelId="{7C3C3C81-724B-4071-980B-3F907A143FDC}" type="pres">
      <dgm:prSet presAssocID="{2220B5D2-FBA4-41EB-A2C3-BD3371E67655}" presName="parTx" presStyleLbl="revTx" presStyleIdx="0" presStyleCnt="6">
        <dgm:presLayoutVars>
          <dgm:chMax val="0"/>
          <dgm:chPref val="0"/>
        </dgm:presLayoutVars>
      </dgm:prSet>
      <dgm:spPr/>
    </dgm:pt>
    <dgm:pt modelId="{DE389A53-11E6-4177-AFC0-BDC660D8582D}" type="pres">
      <dgm:prSet presAssocID="{2220B5D2-FBA4-41EB-A2C3-BD3371E67655}" presName="txSpace" presStyleCnt="0"/>
      <dgm:spPr/>
    </dgm:pt>
    <dgm:pt modelId="{CE6AC8EA-793A-4048-9E06-BDB30E842A91}" type="pres">
      <dgm:prSet presAssocID="{2220B5D2-FBA4-41EB-A2C3-BD3371E67655}" presName="desTx" presStyleLbl="revTx" presStyleIdx="1" presStyleCnt="6">
        <dgm:presLayoutVars/>
      </dgm:prSet>
      <dgm:spPr/>
    </dgm:pt>
    <dgm:pt modelId="{C52C6914-0238-4746-80B6-0030B2A1AE14}" type="pres">
      <dgm:prSet presAssocID="{FF9D083D-8C29-4B26-B6BB-68018975621F}" presName="sibTrans" presStyleCnt="0"/>
      <dgm:spPr/>
    </dgm:pt>
    <dgm:pt modelId="{4339AE10-7BC5-46FC-ACEE-7C84C74E37EF}" type="pres">
      <dgm:prSet presAssocID="{C03140B9-7330-41DD-95EB-517A858B44B4}" presName="compNode" presStyleCnt="0"/>
      <dgm:spPr/>
    </dgm:pt>
    <dgm:pt modelId="{820D4852-9D04-4FCB-8A85-C08B2A184C6C}" type="pres">
      <dgm:prSet presAssocID="{C03140B9-7330-41DD-95EB-517A858B44B4}" presName="iconRect" presStyleLbl="nod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79" t="589" r="-579" b="-8589"/>
          </a:stretch>
        </a:blipFill>
        <a:ln>
          <a:noFill/>
        </a:ln>
      </dgm:spPr>
    </dgm:pt>
    <dgm:pt modelId="{B31BE1C2-B9E1-4CAB-BB14-9000AE78BF7D}" type="pres">
      <dgm:prSet presAssocID="{C03140B9-7330-41DD-95EB-517A858B44B4}" presName="iconSpace" presStyleCnt="0"/>
      <dgm:spPr/>
    </dgm:pt>
    <dgm:pt modelId="{87A3A3C5-0A09-44C9-9432-95799578DF80}" type="pres">
      <dgm:prSet presAssocID="{C03140B9-7330-41DD-95EB-517A858B44B4}" presName="parTx" presStyleLbl="revTx" presStyleIdx="2" presStyleCnt="6">
        <dgm:presLayoutVars>
          <dgm:chMax val="0"/>
          <dgm:chPref val="0"/>
        </dgm:presLayoutVars>
      </dgm:prSet>
      <dgm:spPr/>
    </dgm:pt>
    <dgm:pt modelId="{7B76B251-3255-4F30-9ED7-67D73F085946}" type="pres">
      <dgm:prSet presAssocID="{C03140B9-7330-41DD-95EB-517A858B44B4}" presName="txSpace" presStyleCnt="0"/>
      <dgm:spPr/>
    </dgm:pt>
    <dgm:pt modelId="{6362ACE9-3F86-4298-A2D3-9BA92B6ED4D7}" type="pres">
      <dgm:prSet presAssocID="{C03140B9-7330-41DD-95EB-517A858B44B4}" presName="desTx" presStyleLbl="revTx" presStyleIdx="3" presStyleCnt="6">
        <dgm:presLayoutVars/>
      </dgm:prSet>
      <dgm:spPr/>
    </dgm:pt>
    <dgm:pt modelId="{08F9CF80-AA8B-410A-B181-07377A76285D}" type="pres">
      <dgm:prSet presAssocID="{34F36331-A6D0-45EE-8833-56376C83355D}" presName="sibTrans" presStyleCnt="0"/>
      <dgm:spPr/>
    </dgm:pt>
    <dgm:pt modelId="{D0002A5A-6931-4790-B1D5-8FE6DE8FD652}" type="pres">
      <dgm:prSet presAssocID="{AE01FD36-EC93-414D-8174-68DB7DC955A7}" presName="compNode" presStyleCnt="0"/>
      <dgm:spPr/>
    </dgm:pt>
    <dgm:pt modelId="{D0BFD6A0-681B-42E0-BCFF-CF52990CB168}" type="pres">
      <dgm:prSet presAssocID="{AE01FD36-EC93-414D-8174-68DB7DC955A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447BC1-96E5-40A7-9EB5-7BE8BCD31156}" type="pres">
      <dgm:prSet presAssocID="{AE01FD36-EC93-414D-8174-68DB7DC955A7}" presName="iconSpace" presStyleCnt="0"/>
      <dgm:spPr/>
    </dgm:pt>
    <dgm:pt modelId="{6C997D5D-4AAE-4C3E-AB58-1DD397D73490}" type="pres">
      <dgm:prSet presAssocID="{AE01FD36-EC93-414D-8174-68DB7DC955A7}" presName="parTx" presStyleLbl="revTx" presStyleIdx="4" presStyleCnt="6">
        <dgm:presLayoutVars>
          <dgm:chMax val="0"/>
          <dgm:chPref val="0"/>
        </dgm:presLayoutVars>
      </dgm:prSet>
      <dgm:spPr/>
    </dgm:pt>
    <dgm:pt modelId="{8A51F8F9-8B17-4098-A6EC-2891F59B94DA}" type="pres">
      <dgm:prSet presAssocID="{AE01FD36-EC93-414D-8174-68DB7DC955A7}" presName="txSpace" presStyleCnt="0"/>
      <dgm:spPr/>
    </dgm:pt>
    <dgm:pt modelId="{C0CB8C7B-EB98-4EFD-8325-3B0575E189C6}" type="pres">
      <dgm:prSet presAssocID="{AE01FD36-EC93-414D-8174-68DB7DC955A7}" presName="desTx" presStyleLbl="revTx" presStyleIdx="5" presStyleCnt="6">
        <dgm:presLayoutVars/>
      </dgm:prSet>
      <dgm:spPr/>
    </dgm:pt>
  </dgm:ptLst>
  <dgm:cxnLst>
    <dgm:cxn modelId="{BD117107-40D3-4560-8ED9-899BF1496D9A}" srcId="{1044C2FC-4BA6-4A2F-B7E6-26387B406B98}" destId="{AE01FD36-EC93-414D-8174-68DB7DC955A7}" srcOrd="2" destOrd="0" parTransId="{CFB056D6-8689-40EA-9D8F-55667E747F86}" sibTransId="{99644B48-C97C-4A44-93D9-2791BEB6C36B}"/>
    <dgm:cxn modelId="{416C2E09-F654-4696-ADF1-3212197B8057}" srcId="{2220B5D2-FBA4-41EB-A2C3-BD3371E67655}" destId="{D43533E4-D4D1-44E1-BA79-7B7A8E8044A5}" srcOrd="1" destOrd="0" parTransId="{AAE3259B-A984-42CA-AC61-32A7D865DE56}" sibTransId="{F966F2BE-C7D6-4DA7-B6F8-1D46D7B50628}"/>
    <dgm:cxn modelId="{9AB9EC0B-9C46-4FA7-B3C6-7F5E70DF4349}" type="presOf" srcId="{A66421AE-3237-4AE7-BB79-48351B64FF99}" destId="{C0CB8C7B-EB98-4EFD-8325-3B0575E189C6}" srcOrd="0" destOrd="0" presId="urn:microsoft.com/office/officeart/2018/2/layout/IconLabelDescriptionList"/>
    <dgm:cxn modelId="{FFD50E0C-EEAA-4914-AB46-42BF70966303}" srcId="{D43533E4-D4D1-44E1-BA79-7B7A8E8044A5}" destId="{E5274E35-1BF3-44D9-BF4F-BCB7DDFCA7BF}" srcOrd="1" destOrd="0" parTransId="{F5054A46-F428-4D4D-9083-FC1AE79C321F}" sibTransId="{116F0B9D-A8F0-4A48-8FCB-846750ADC5D8}"/>
    <dgm:cxn modelId="{7A2B9A0F-B4D1-40B2-BCDA-B6BB28B412F4}" type="presOf" srcId="{AE01FD36-EC93-414D-8174-68DB7DC955A7}" destId="{6C997D5D-4AAE-4C3E-AB58-1DD397D73490}" srcOrd="0" destOrd="0" presId="urn:microsoft.com/office/officeart/2018/2/layout/IconLabelDescriptionList"/>
    <dgm:cxn modelId="{3502B116-5BC9-4A25-AEDF-C1E58B349131}" type="presOf" srcId="{CECD4D63-1D52-4C5D-B8C2-CEA933DA0B4A}" destId="{C0CB8C7B-EB98-4EFD-8325-3B0575E189C6}" srcOrd="0" destOrd="1" presId="urn:microsoft.com/office/officeart/2018/2/layout/IconLabelDescriptionList"/>
    <dgm:cxn modelId="{B9EDB41F-238E-4E4C-88D7-463B6A6092EF}" type="presOf" srcId="{C03140B9-7330-41DD-95EB-517A858B44B4}" destId="{87A3A3C5-0A09-44C9-9432-95799578DF80}" srcOrd="0" destOrd="0" presId="urn:microsoft.com/office/officeart/2018/2/layout/IconLabelDescriptionList"/>
    <dgm:cxn modelId="{70C93726-72CD-40B5-B98D-77939B68DC43}" type="presOf" srcId="{1044C2FC-4BA6-4A2F-B7E6-26387B406B98}" destId="{69EB65AE-079B-4AB4-94B0-40BFE3C231A8}" srcOrd="0" destOrd="0" presId="urn:microsoft.com/office/officeart/2018/2/layout/IconLabelDescriptionList"/>
    <dgm:cxn modelId="{C3D4002B-FC09-4B90-8415-90DDBE2E992A}" srcId="{CECD4D63-1D52-4C5D-B8C2-CEA933DA0B4A}" destId="{BC92E787-4A56-4DBB-8377-DD68246F6ADA}" srcOrd="0" destOrd="0" parTransId="{3B707A99-ED6C-4883-9A40-55E4C017ED77}" sibTransId="{32C84356-B276-40CD-87EB-3E6FECF778F3}"/>
    <dgm:cxn modelId="{F67CFB2E-C7D1-4070-A646-B91E8EC52B93}" type="presOf" srcId="{948F2FDF-CABE-425E-B2ED-3880C853FDC1}" destId="{CE6AC8EA-793A-4048-9E06-BDB30E842A91}" srcOrd="0" destOrd="7" presId="urn:microsoft.com/office/officeart/2018/2/layout/IconLabelDescriptionList"/>
    <dgm:cxn modelId="{32ACEC3A-5EDD-49BD-B4EB-184B36991571}" srcId="{CFE9F866-C6FD-41C2-A265-9ED1599F5EE1}" destId="{1D4C06B2-708E-4D31-9538-D90AD22AD21A}" srcOrd="0" destOrd="0" parTransId="{C0989082-4F6C-4BE5-B0BB-86A9EB6C572E}" sibTransId="{7CA8772D-B6C2-44FF-877B-EAE8A075E8DE}"/>
    <dgm:cxn modelId="{A0189A3B-25FA-4F49-A9F9-30AA3A306E5C}" type="presOf" srcId="{AD545DFE-E91A-48C9-B5B9-37F399EE14D2}" destId="{6362ACE9-3F86-4298-A2D3-9BA92B6ED4D7}" srcOrd="0" destOrd="2" presId="urn:microsoft.com/office/officeart/2018/2/layout/IconLabelDescriptionList"/>
    <dgm:cxn modelId="{18713E3C-EF66-4BD8-AC14-EED3EA67259F}" srcId="{8CDC3DFC-C7DE-4647-8A86-462637D5BEB9}" destId="{AD545DFE-E91A-48C9-B5B9-37F399EE14D2}" srcOrd="0" destOrd="0" parTransId="{F669C47C-6AD3-4FDC-86C3-450E8DB37B2C}" sibTransId="{44BCCA3C-CDC7-4DD0-8AFA-8FBE2C197BE6}"/>
    <dgm:cxn modelId="{94B9C93E-FC5A-4ADC-908C-D2D2750D3277}" type="presOf" srcId="{CFE9F866-C6FD-41C2-A265-9ED1599F5EE1}" destId="{C0CB8C7B-EB98-4EFD-8325-3B0575E189C6}" srcOrd="0" destOrd="4" presId="urn:microsoft.com/office/officeart/2018/2/layout/IconLabelDescriptionList"/>
    <dgm:cxn modelId="{6BD3985B-EB76-4A57-807F-4D71E50D8640}" type="presOf" srcId="{8CDC3DFC-C7DE-4647-8A86-462637D5BEB9}" destId="{6362ACE9-3F86-4298-A2D3-9BA92B6ED4D7}" srcOrd="0" destOrd="1" presId="urn:microsoft.com/office/officeart/2018/2/layout/IconLabelDescriptionList"/>
    <dgm:cxn modelId="{BD1F0068-F283-4612-A945-4BDB1021E809}" srcId="{C03140B9-7330-41DD-95EB-517A858B44B4}" destId="{8CDC3DFC-C7DE-4647-8A86-462637D5BEB9}" srcOrd="1" destOrd="0" parTransId="{6C2FE57D-E913-4543-9C31-62DE16ED5055}" sibTransId="{97530713-0234-4019-90FF-48080ADCBE77}"/>
    <dgm:cxn modelId="{C9C43D50-9321-40BA-A6EE-5576B934AD55}" type="presOf" srcId="{2220B5D2-FBA4-41EB-A2C3-BD3371E67655}" destId="{7C3C3C81-724B-4071-980B-3F907A143FDC}" srcOrd="0" destOrd="0" presId="urn:microsoft.com/office/officeart/2018/2/layout/IconLabelDescriptionList"/>
    <dgm:cxn modelId="{5C1A2056-E88C-418D-B1DA-507F0D445171}" type="presOf" srcId="{E7ABF202-EED5-469E-8F76-2DC82CECF983}" destId="{CE6AC8EA-793A-4048-9E06-BDB30E842A91}" srcOrd="0" destOrd="0" presId="urn:microsoft.com/office/officeart/2018/2/layout/IconLabelDescriptionList"/>
    <dgm:cxn modelId="{E8AC3C76-12BE-4EDC-92DD-B55BAD98FD5D}" type="presOf" srcId="{1D4C06B2-708E-4D31-9538-D90AD22AD21A}" destId="{C0CB8C7B-EB98-4EFD-8325-3B0575E189C6}" srcOrd="0" destOrd="5" presId="urn:microsoft.com/office/officeart/2018/2/layout/IconLabelDescriptionList"/>
    <dgm:cxn modelId="{0662BA56-3EC2-4315-AA27-A5D40DFEDFCF}" type="presOf" srcId="{F08A369A-0C4E-44C0-91D1-FA5D800FF065}" destId="{CE6AC8EA-793A-4048-9E06-BDB30E842A91}" srcOrd="0" destOrd="5" presId="urn:microsoft.com/office/officeart/2018/2/layout/IconLabelDescriptionList"/>
    <dgm:cxn modelId="{5961705A-3473-4465-8432-ED1BA02C438D}" srcId="{2220B5D2-FBA4-41EB-A2C3-BD3371E67655}" destId="{DF11EF80-4953-4C9D-B0F1-1F1112466961}" srcOrd="2" destOrd="0" parTransId="{A3DD49FF-4854-4BAF-B8E7-BEC6D0855AE7}" sibTransId="{478EF3D3-96F6-4F96-A168-5F27A3653B65}"/>
    <dgm:cxn modelId="{123B987F-F8A7-444F-8DAE-0FED1729B76A}" srcId="{8CDC3DFC-C7DE-4647-8A86-462637D5BEB9}" destId="{FDFA94DD-F939-433E-8FD5-CDF24EEB6F47}" srcOrd="2" destOrd="0" parTransId="{D0274FBD-C06D-4FD1-8C74-E0775291DF39}" sibTransId="{5EBE91BC-40C9-450B-B7EF-C84A7B7523EE}"/>
    <dgm:cxn modelId="{0E436D81-7906-4A7A-9EA7-87D44CF03EA9}" srcId="{1044C2FC-4BA6-4A2F-B7E6-26387B406B98}" destId="{2220B5D2-FBA4-41EB-A2C3-BD3371E67655}" srcOrd="0" destOrd="0" parTransId="{B334C68D-E63A-4A25-9165-05F50E930DC4}" sibTransId="{FF9D083D-8C29-4B26-B6BB-68018975621F}"/>
    <dgm:cxn modelId="{FC6D1E85-BDAF-442A-9827-FA9DC743C4BB}" srcId="{27857006-0CB2-4F42-8E14-735F3BA1F876}" destId="{82EDD1AF-FD33-4B2A-9179-C7DF11D45C8D}" srcOrd="1" destOrd="0" parTransId="{DD5C0524-9DAB-4F38-A947-58CFBE536805}" sibTransId="{FBF08B58-4A99-4314-842F-3CD7281F8804}"/>
    <dgm:cxn modelId="{F1644085-915C-4532-95B3-A5FFC56C5890}" srcId="{D43533E4-D4D1-44E1-BA79-7B7A8E8044A5}" destId="{2847497B-A1D6-47D8-82F6-987CF4008A24}" srcOrd="0" destOrd="0" parTransId="{83E43103-B09D-49A1-9F13-4BA4FA1AF66D}" sibTransId="{1FCA81E8-66A1-4B59-91D1-9D3B3893B375}"/>
    <dgm:cxn modelId="{EC786285-2D9D-4C01-A2E7-08E1DCCB5DAF}" srcId="{C03140B9-7330-41DD-95EB-517A858B44B4}" destId="{AACFE0C3-CBB5-4216-BDE9-47634F271EF6}" srcOrd="0" destOrd="0" parTransId="{CFC29790-F3CF-4CC7-8198-E247A6C2BF68}" sibTransId="{C6F42248-26E0-4830-88A7-3BE31B8AE984}"/>
    <dgm:cxn modelId="{DAFEE586-5AAC-4046-BAC7-B841E347DF85}" type="presOf" srcId="{4D1FE1A9-DF46-4C71-B274-9547081AF3C6}" destId="{CE6AC8EA-793A-4048-9E06-BDB30E842A91}" srcOrd="0" destOrd="6" presId="urn:microsoft.com/office/officeart/2018/2/layout/IconLabelDescriptionList"/>
    <dgm:cxn modelId="{4EEAFC8E-F25B-4DFF-8125-DB07EB9B31C9}" srcId="{C03140B9-7330-41DD-95EB-517A858B44B4}" destId="{27857006-0CB2-4F42-8E14-735F3BA1F876}" srcOrd="2" destOrd="0" parTransId="{198D3088-4058-4788-A1CF-BC2B578D1CC1}" sibTransId="{EEBE7ADB-F5E0-4E59-BAC2-917338577348}"/>
    <dgm:cxn modelId="{8A672890-F89D-443D-BE2E-973253ABAC97}" srcId="{2220B5D2-FBA4-41EB-A2C3-BD3371E67655}" destId="{E7ABF202-EED5-469E-8F76-2DC82CECF983}" srcOrd="0" destOrd="0" parTransId="{435D63FB-38D1-4753-93B9-22650A368ED3}" sibTransId="{876A9905-3038-4375-8717-A79FFA5BF31C}"/>
    <dgm:cxn modelId="{BA2D8599-A94A-4339-8B09-30E221FDFDDE}" type="presOf" srcId="{82EDD1AF-FD33-4B2A-9179-C7DF11D45C8D}" destId="{6362ACE9-3F86-4298-A2D3-9BA92B6ED4D7}" srcOrd="0" destOrd="7" presId="urn:microsoft.com/office/officeart/2018/2/layout/IconLabelDescriptionList"/>
    <dgm:cxn modelId="{318F5E9B-3769-40A3-8C9F-72FC14A20592}" type="presOf" srcId="{F70D9E5E-CE61-49EE-BCE1-4E6649C11A4B}" destId="{6362ACE9-3F86-4298-A2D3-9BA92B6ED4D7}" srcOrd="0" destOrd="3" presId="urn:microsoft.com/office/officeart/2018/2/layout/IconLabelDescriptionList"/>
    <dgm:cxn modelId="{4DA2D69F-5EF9-4E40-8B2E-53EDF40D6A4A}" type="presOf" srcId="{E5274E35-1BF3-44D9-BF4F-BCB7DDFCA7BF}" destId="{CE6AC8EA-793A-4048-9E06-BDB30E842A91}" srcOrd="0" destOrd="3" presId="urn:microsoft.com/office/officeart/2018/2/layout/IconLabelDescriptionList"/>
    <dgm:cxn modelId="{D62D41A0-0719-4C5D-98CF-3242B491DBF0}" type="presOf" srcId="{BC92E787-4A56-4DBB-8377-DD68246F6ADA}" destId="{C0CB8C7B-EB98-4EFD-8325-3B0575E189C6}" srcOrd="0" destOrd="2" presId="urn:microsoft.com/office/officeart/2018/2/layout/IconLabelDescriptionList"/>
    <dgm:cxn modelId="{80C2F0A1-2853-4271-B30C-6B0AEE47FEA8}" srcId="{CECD4D63-1D52-4C5D-B8C2-CEA933DA0B4A}" destId="{FC206DE8-7C48-482B-8E5F-1C2C3F735ECC}" srcOrd="1" destOrd="0" parTransId="{A45BF142-0EC2-48ED-9B64-80AB6EA3E0F5}" sibTransId="{D006C25B-24EB-4E3C-9D57-07DD0ECD1AE6}"/>
    <dgm:cxn modelId="{F5AB79A4-9B84-45D6-90CF-A2D0CD5372C3}" type="presOf" srcId="{FC206DE8-7C48-482B-8E5F-1C2C3F735ECC}" destId="{C0CB8C7B-EB98-4EFD-8325-3B0575E189C6}" srcOrd="0" destOrd="3" presId="urn:microsoft.com/office/officeart/2018/2/layout/IconLabelDescriptionList"/>
    <dgm:cxn modelId="{E180D6AF-D17C-42E2-A116-896B80722BCE}" srcId="{CFE9F866-C6FD-41C2-A265-9ED1599F5EE1}" destId="{2DD18B0B-DB31-436B-A72E-E1DA45E9F438}" srcOrd="1" destOrd="0" parTransId="{A8D37C29-927D-4F3D-81C2-E109AE0167F6}" sibTransId="{21498235-8519-4138-AB12-8DEE1537A336}"/>
    <dgm:cxn modelId="{A306F4B0-728B-4D3B-8514-4CAC7CA22B42}" srcId="{AE01FD36-EC93-414D-8174-68DB7DC955A7}" destId="{CECD4D63-1D52-4C5D-B8C2-CEA933DA0B4A}" srcOrd="1" destOrd="0" parTransId="{1C0E877B-67E1-439F-95D1-1FE36A9BBC5B}" sibTransId="{5C6229BA-F4FB-439A-B639-F2955BA0E85A}"/>
    <dgm:cxn modelId="{E0C17DB5-C9FA-4C16-A7BE-E01E5E68A7E6}" type="presOf" srcId="{FDFA94DD-F939-433E-8FD5-CDF24EEB6F47}" destId="{6362ACE9-3F86-4298-A2D3-9BA92B6ED4D7}" srcOrd="0" destOrd="4" presId="urn:microsoft.com/office/officeart/2018/2/layout/IconLabelDescriptionList"/>
    <dgm:cxn modelId="{5A2805BC-56CD-403C-B4BD-9D8935E6F258}" srcId="{27857006-0CB2-4F42-8E14-735F3BA1F876}" destId="{4BD49884-201F-41E1-A865-D678462B2FC3}" srcOrd="0" destOrd="0" parTransId="{B18890C0-2E9F-4F95-A3B0-0B27F6CC21CA}" sibTransId="{1DD58082-8D58-414C-9893-A045C1C21412}"/>
    <dgm:cxn modelId="{2663E0BD-D0B1-4617-884A-A1FBE9B6913A}" srcId="{DF11EF80-4953-4C9D-B0F1-1F1112466961}" destId="{4D1FE1A9-DF46-4C71-B274-9547081AF3C6}" srcOrd="1" destOrd="0" parTransId="{6BF70BA9-1E86-4D94-BA09-84C90E5B74D1}" sibTransId="{40071871-F2DD-408A-9555-294352006356}"/>
    <dgm:cxn modelId="{FECD48C3-526B-4377-A78E-5328709B2A37}" srcId="{DF11EF80-4953-4C9D-B0F1-1F1112466961}" destId="{948F2FDF-CABE-425E-B2ED-3880C853FDC1}" srcOrd="2" destOrd="0" parTransId="{388BFBCB-2248-44B2-B7A3-01A6B8FD672F}" sibTransId="{F94F79E1-7534-48AA-812A-97E75D50120A}"/>
    <dgm:cxn modelId="{96F722C7-9ED8-48D8-9092-E11FAD22E784}" srcId="{AE01FD36-EC93-414D-8174-68DB7DC955A7}" destId="{CFE9F866-C6FD-41C2-A265-9ED1599F5EE1}" srcOrd="2" destOrd="0" parTransId="{D712C526-5102-4D32-87F1-60738717EBD4}" sibTransId="{60FE8E65-29D6-4B47-9A0C-68E36BCBDBC5}"/>
    <dgm:cxn modelId="{77C960CE-D911-4994-A00F-188B4B5F0AF5}" srcId="{AE01FD36-EC93-414D-8174-68DB7DC955A7}" destId="{A66421AE-3237-4AE7-BB79-48351B64FF99}" srcOrd="0" destOrd="0" parTransId="{8AA8116C-CF16-492E-BBC7-9EA760C56D6D}" sibTransId="{C88B93EC-54E3-49D4-BC80-66309D73BAD4}"/>
    <dgm:cxn modelId="{2C654FCF-3FC0-475B-A992-ADDDB7FCF1FA}" srcId="{8CDC3DFC-C7DE-4647-8A86-462637D5BEB9}" destId="{F70D9E5E-CE61-49EE-BCE1-4E6649C11A4B}" srcOrd="1" destOrd="0" parTransId="{2B7B29A1-35DF-41A5-ACFA-C2F53FAD447F}" sibTransId="{287CE543-10ED-49FB-9B6A-E74880E8DC20}"/>
    <dgm:cxn modelId="{6208A9D1-4076-427A-BD02-E754200A23FD}" type="presOf" srcId="{2847497B-A1D6-47D8-82F6-987CF4008A24}" destId="{CE6AC8EA-793A-4048-9E06-BDB30E842A91}" srcOrd="0" destOrd="2" presId="urn:microsoft.com/office/officeart/2018/2/layout/IconLabelDescriptionList"/>
    <dgm:cxn modelId="{ED5A48D3-A9C9-4563-B456-9AC11554C5AF}" type="presOf" srcId="{27857006-0CB2-4F42-8E14-735F3BA1F876}" destId="{6362ACE9-3F86-4298-A2D3-9BA92B6ED4D7}" srcOrd="0" destOrd="5" presId="urn:microsoft.com/office/officeart/2018/2/layout/IconLabelDescriptionList"/>
    <dgm:cxn modelId="{5F5B2ED8-3E81-45FA-AF94-6248FD594CB8}" srcId="{1044C2FC-4BA6-4A2F-B7E6-26387B406B98}" destId="{C03140B9-7330-41DD-95EB-517A858B44B4}" srcOrd="1" destOrd="0" parTransId="{8E9163BD-90F8-442F-A018-27779CAB8E53}" sibTransId="{34F36331-A6D0-45EE-8833-56376C83355D}"/>
    <dgm:cxn modelId="{27CB67D8-447A-4D32-87B0-534186FA4D7F}" type="presOf" srcId="{DF11EF80-4953-4C9D-B0F1-1F1112466961}" destId="{CE6AC8EA-793A-4048-9E06-BDB30E842A91}" srcOrd="0" destOrd="4" presId="urn:microsoft.com/office/officeart/2018/2/layout/IconLabelDescriptionList"/>
    <dgm:cxn modelId="{C2DE19DD-A043-4D8B-853E-8F45AB473407}" srcId="{DF11EF80-4953-4C9D-B0F1-1F1112466961}" destId="{F08A369A-0C4E-44C0-91D1-FA5D800FF065}" srcOrd="0" destOrd="0" parTransId="{808B159D-F258-42F9-B620-157908F884A6}" sibTransId="{28558F36-5FBA-4127-B8FC-18020EE2376E}"/>
    <dgm:cxn modelId="{E92F72F1-BD66-4580-B751-2D1BCAC0A200}" type="presOf" srcId="{AACFE0C3-CBB5-4216-BDE9-47634F271EF6}" destId="{6362ACE9-3F86-4298-A2D3-9BA92B6ED4D7}" srcOrd="0" destOrd="0" presId="urn:microsoft.com/office/officeart/2018/2/layout/IconLabelDescriptionList"/>
    <dgm:cxn modelId="{A3B95FF2-77E2-4490-B797-E966C52780E3}" type="presOf" srcId="{D43533E4-D4D1-44E1-BA79-7B7A8E8044A5}" destId="{CE6AC8EA-793A-4048-9E06-BDB30E842A91}" srcOrd="0" destOrd="1" presId="urn:microsoft.com/office/officeart/2018/2/layout/IconLabelDescriptionList"/>
    <dgm:cxn modelId="{F6A2A6F2-FD80-4352-9356-7EFE659753E8}" type="presOf" srcId="{4BD49884-201F-41E1-A865-D678462B2FC3}" destId="{6362ACE9-3F86-4298-A2D3-9BA92B6ED4D7}" srcOrd="0" destOrd="6" presId="urn:microsoft.com/office/officeart/2018/2/layout/IconLabelDescriptionList"/>
    <dgm:cxn modelId="{6EB592F4-E94A-4F75-8400-AB5745ACC43B}" type="presOf" srcId="{2DD18B0B-DB31-436B-A72E-E1DA45E9F438}" destId="{C0CB8C7B-EB98-4EFD-8325-3B0575E189C6}" srcOrd="0" destOrd="6" presId="urn:microsoft.com/office/officeart/2018/2/layout/IconLabelDescriptionList"/>
    <dgm:cxn modelId="{A17FBBAF-83A1-49FE-9046-A49096154FE4}" type="presParOf" srcId="{69EB65AE-079B-4AB4-94B0-40BFE3C231A8}" destId="{7DA2BFD4-E850-42E9-9449-32E282B6CC8E}" srcOrd="0" destOrd="0" presId="urn:microsoft.com/office/officeart/2018/2/layout/IconLabelDescriptionList"/>
    <dgm:cxn modelId="{F57EFC88-20D4-4656-85EA-A64AC60D91DF}" type="presParOf" srcId="{7DA2BFD4-E850-42E9-9449-32E282B6CC8E}" destId="{3D90C849-EBDC-444B-B358-28359E0EE8F2}" srcOrd="0" destOrd="0" presId="urn:microsoft.com/office/officeart/2018/2/layout/IconLabelDescriptionList"/>
    <dgm:cxn modelId="{092EBF55-2F9E-4E19-BF47-8C8F262CA00D}" type="presParOf" srcId="{7DA2BFD4-E850-42E9-9449-32E282B6CC8E}" destId="{43B5ABA9-438C-47C6-889D-7F2A96F05A62}" srcOrd="1" destOrd="0" presId="urn:microsoft.com/office/officeart/2018/2/layout/IconLabelDescriptionList"/>
    <dgm:cxn modelId="{2C7DE7B1-0F1E-4E7A-BAEF-EFC7518917FC}" type="presParOf" srcId="{7DA2BFD4-E850-42E9-9449-32E282B6CC8E}" destId="{7C3C3C81-724B-4071-980B-3F907A143FDC}" srcOrd="2" destOrd="0" presId="urn:microsoft.com/office/officeart/2018/2/layout/IconLabelDescriptionList"/>
    <dgm:cxn modelId="{0A20E247-FA13-4E15-BEC9-54239C04DE29}" type="presParOf" srcId="{7DA2BFD4-E850-42E9-9449-32E282B6CC8E}" destId="{DE389A53-11E6-4177-AFC0-BDC660D8582D}" srcOrd="3" destOrd="0" presId="urn:microsoft.com/office/officeart/2018/2/layout/IconLabelDescriptionList"/>
    <dgm:cxn modelId="{EB2AA7CD-F43F-4FBA-9CBD-D00E399AFD1D}" type="presParOf" srcId="{7DA2BFD4-E850-42E9-9449-32E282B6CC8E}" destId="{CE6AC8EA-793A-4048-9E06-BDB30E842A91}" srcOrd="4" destOrd="0" presId="urn:microsoft.com/office/officeart/2018/2/layout/IconLabelDescriptionList"/>
    <dgm:cxn modelId="{18160D2E-0E2B-4379-89C6-11FA44001E10}" type="presParOf" srcId="{69EB65AE-079B-4AB4-94B0-40BFE3C231A8}" destId="{C52C6914-0238-4746-80B6-0030B2A1AE14}" srcOrd="1" destOrd="0" presId="urn:microsoft.com/office/officeart/2018/2/layout/IconLabelDescriptionList"/>
    <dgm:cxn modelId="{9CFFD3B3-403B-4BDC-A991-7610B5931E8C}" type="presParOf" srcId="{69EB65AE-079B-4AB4-94B0-40BFE3C231A8}" destId="{4339AE10-7BC5-46FC-ACEE-7C84C74E37EF}" srcOrd="2" destOrd="0" presId="urn:microsoft.com/office/officeart/2018/2/layout/IconLabelDescriptionList"/>
    <dgm:cxn modelId="{F89DBEDE-0D99-44A8-A4F3-BB5032580AB7}" type="presParOf" srcId="{4339AE10-7BC5-46FC-ACEE-7C84C74E37EF}" destId="{820D4852-9D04-4FCB-8A85-C08B2A184C6C}" srcOrd="0" destOrd="0" presId="urn:microsoft.com/office/officeart/2018/2/layout/IconLabelDescriptionList"/>
    <dgm:cxn modelId="{908358FE-0E64-4F03-96C8-590ACCEA077A}" type="presParOf" srcId="{4339AE10-7BC5-46FC-ACEE-7C84C74E37EF}" destId="{B31BE1C2-B9E1-4CAB-BB14-9000AE78BF7D}" srcOrd="1" destOrd="0" presId="urn:microsoft.com/office/officeart/2018/2/layout/IconLabelDescriptionList"/>
    <dgm:cxn modelId="{739DB3E3-F6DF-4E02-9099-77F463345028}" type="presParOf" srcId="{4339AE10-7BC5-46FC-ACEE-7C84C74E37EF}" destId="{87A3A3C5-0A09-44C9-9432-95799578DF80}" srcOrd="2" destOrd="0" presId="urn:microsoft.com/office/officeart/2018/2/layout/IconLabelDescriptionList"/>
    <dgm:cxn modelId="{8E4D91DB-4EBF-420C-8EB8-629179194D13}" type="presParOf" srcId="{4339AE10-7BC5-46FC-ACEE-7C84C74E37EF}" destId="{7B76B251-3255-4F30-9ED7-67D73F085946}" srcOrd="3" destOrd="0" presId="urn:microsoft.com/office/officeart/2018/2/layout/IconLabelDescriptionList"/>
    <dgm:cxn modelId="{45CE71E5-7E67-4D79-8EA9-9E6F5E3F86D5}" type="presParOf" srcId="{4339AE10-7BC5-46FC-ACEE-7C84C74E37EF}" destId="{6362ACE9-3F86-4298-A2D3-9BA92B6ED4D7}" srcOrd="4" destOrd="0" presId="urn:microsoft.com/office/officeart/2018/2/layout/IconLabelDescriptionList"/>
    <dgm:cxn modelId="{8C6E5A81-EDD0-4FCB-A568-7928D4C49AE3}" type="presParOf" srcId="{69EB65AE-079B-4AB4-94B0-40BFE3C231A8}" destId="{08F9CF80-AA8B-410A-B181-07377A76285D}" srcOrd="3" destOrd="0" presId="urn:microsoft.com/office/officeart/2018/2/layout/IconLabelDescriptionList"/>
    <dgm:cxn modelId="{713535F6-AF9C-4D0C-BEAE-C77600946C62}" type="presParOf" srcId="{69EB65AE-079B-4AB4-94B0-40BFE3C231A8}" destId="{D0002A5A-6931-4790-B1D5-8FE6DE8FD652}" srcOrd="4" destOrd="0" presId="urn:microsoft.com/office/officeart/2018/2/layout/IconLabelDescriptionList"/>
    <dgm:cxn modelId="{C7F09E75-FD5E-4573-9A89-875652761490}" type="presParOf" srcId="{D0002A5A-6931-4790-B1D5-8FE6DE8FD652}" destId="{D0BFD6A0-681B-42E0-BCFF-CF52990CB168}" srcOrd="0" destOrd="0" presId="urn:microsoft.com/office/officeart/2018/2/layout/IconLabelDescriptionList"/>
    <dgm:cxn modelId="{F857280B-7187-4BCD-94EB-B71FB9A10147}" type="presParOf" srcId="{D0002A5A-6931-4790-B1D5-8FE6DE8FD652}" destId="{1F447BC1-96E5-40A7-9EB5-7BE8BCD31156}" srcOrd="1" destOrd="0" presId="urn:microsoft.com/office/officeart/2018/2/layout/IconLabelDescriptionList"/>
    <dgm:cxn modelId="{CA5EB4B5-CDC5-40D1-8D55-255796275BC3}" type="presParOf" srcId="{D0002A5A-6931-4790-B1D5-8FE6DE8FD652}" destId="{6C997D5D-4AAE-4C3E-AB58-1DD397D73490}" srcOrd="2" destOrd="0" presId="urn:microsoft.com/office/officeart/2018/2/layout/IconLabelDescriptionList"/>
    <dgm:cxn modelId="{160FAB1A-B01D-4A68-B0AB-1C21CF52E6C5}" type="presParOf" srcId="{D0002A5A-6931-4790-B1D5-8FE6DE8FD652}" destId="{8A51F8F9-8B17-4098-A6EC-2891F59B94DA}" srcOrd="3" destOrd="0" presId="urn:microsoft.com/office/officeart/2018/2/layout/IconLabelDescriptionList"/>
    <dgm:cxn modelId="{1EF8CF89-BA16-4BA8-A78F-39EAA9BB5993}" type="presParOf" srcId="{D0002A5A-6931-4790-B1D5-8FE6DE8FD652}" destId="{C0CB8C7B-EB98-4EFD-8325-3B0575E189C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34DBB-3757-4E2E-BAFF-337C6CB32B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4FC7570-3C03-4511-B9A1-85329DA076F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Loading</a:t>
          </a:r>
          <a:endParaRPr lang="en-GB"/>
        </a:p>
      </dgm:t>
    </dgm:pt>
    <dgm:pt modelId="{1E485C67-CE7D-4BA3-B601-229299439EFC}" type="parTrans" cxnId="{BAA94ACF-9635-4DCB-9FDF-7F4ED502D18C}">
      <dgm:prSet/>
      <dgm:spPr/>
      <dgm:t>
        <a:bodyPr/>
        <a:lstStyle/>
        <a:p>
          <a:endParaRPr lang="en-GB"/>
        </a:p>
      </dgm:t>
    </dgm:pt>
    <dgm:pt modelId="{AC8D2F33-0415-4624-923E-69CA2B7B67EE}" type="sibTrans" cxnId="{BAA94ACF-9635-4DCB-9FDF-7F4ED502D18C}">
      <dgm:prSet/>
      <dgm:spPr/>
      <dgm:t>
        <a:bodyPr/>
        <a:lstStyle/>
        <a:p>
          <a:endParaRPr lang="en-GB"/>
        </a:p>
      </dgm:t>
    </dgm:pt>
    <dgm:pt modelId="{687D0F8B-6AD7-4CE4-9B63-D027A8D341C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Indexing</a:t>
          </a:r>
          <a:endParaRPr lang="en-GB"/>
        </a:p>
      </dgm:t>
    </dgm:pt>
    <dgm:pt modelId="{E6D68F08-F22E-4AA8-A657-B6E6B1D127D5}" type="parTrans" cxnId="{5E1B729C-0A72-4BAF-B16F-C3B5BCA85BF4}">
      <dgm:prSet/>
      <dgm:spPr/>
      <dgm:t>
        <a:bodyPr/>
        <a:lstStyle/>
        <a:p>
          <a:endParaRPr lang="en-GB"/>
        </a:p>
      </dgm:t>
    </dgm:pt>
    <dgm:pt modelId="{E861E63E-3A9E-4CCE-8DCF-9C32EB9654C1}" type="sibTrans" cxnId="{5E1B729C-0A72-4BAF-B16F-C3B5BCA85BF4}">
      <dgm:prSet/>
      <dgm:spPr/>
      <dgm:t>
        <a:bodyPr/>
        <a:lstStyle/>
        <a:p>
          <a:endParaRPr lang="en-GB"/>
        </a:p>
      </dgm:t>
    </dgm:pt>
    <dgm:pt modelId="{7E5D77D3-85F7-40DF-A9CC-A1A18F8A078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Storing</a:t>
          </a:r>
          <a:endParaRPr lang="en-GB"/>
        </a:p>
      </dgm:t>
    </dgm:pt>
    <dgm:pt modelId="{0BD578FD-5A04-4834-963B-CDE444E8EA8A}" type="parTrans" cxnId="{DB066CAA-258C-4D8A-9DEE-E6037F4FD6A9}">
      <dgm:prSet/>
      <dgm:spPr/>
      <dgm:t>
        <a:bodyPr/>
        <a:lstStyle/>
        <a:p>
          <a:endParaRPr lang="en-GB"/>
        </a:p>
      </dgm:t>
    </dgm:pt>
    <dgm:pt modelId="{763069BB-829D-4647-A45A-2EFC3739BB68}" type="sibTrans" cxnId="{DB066CAA-258C-4D8A-9DEE-E6037F4FD6A9}">
      <dgm:prSet/>
      <dgm:spPr/>
      <dgm:t>
        <a:bodyPr/>
        <a:lstStyle/>
        <a:p>
          <a:endParaRPr lang="en-GB"/>
        </a:p>
      </dgm:t>
    </dgm:pt>
    <dgm:pt modelId="{15299B2F-FF91-41B0-9B14-DB6579C3465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Querying</a:t>
          </a:r>
          <a:endParaRPr lang="en-GB"/>
        </a:p>
      </dgm:t>
    </dgm:pt>
    <dgm:pt modelId="{F1FB72E0-2225-4CFB-828E-F7FDF8BFD766}" type="parTrans" cxnId="{FF539FB7-B51F-440B-8E34-0123DA5E9E40}">
      <dgm:prSet/>
      <dgm:spPr/>
      <dgm:t>
        <a:bodyPr/>
        <a:lstStyle/>
        <a:p>
          <a:endParaRPr lang="en-GB"/>
        </a:p>
      </dgm:t>
    </dgm:pt>
    <dgm:pt modelId="{168222DF-DE41-4774-92FA-7C7991566DA6}" type="sibTrans" cxnId="{FF539FB7-B51F-440B-8E34-0123DA5E9E40}">
      <dgm:prSet/>
      <dgm:spPr/>
      <dgm:t>
        <a:bodyPr/>
        <a:lstStyle/>
        <a:p>
          <a:endParaRPr lang="en-GB"/>
        </a:p>
      </dgm:t>
    </dgm:pt>
    <dgm:pt modelId="{78F2577C-6A41-4079-B492-BD80EC8C9D3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Evaluation</a:t>
          </a:r>
          <a:endParaRPr lang="en-GB"/>
        </a:p>
      </dgm:t>
    </dgm:pt>
    <dgm:pt modelId="{AF40EC19-71FB-4A43-B1BB-73861C78B681}" type="parTrans" cxnId="{20AAA61D-A6D7-4578-AF0E-509EFEAF141A}">
      <dgm:prSet/>
      <dgm:spPr/>
      <dgm:t>
        <a:bodyPr/>
        <a:lstStyle/>
        <a:p>
          <a:endParaRPr lang="en-GB"/>
        </a:p>
      </dgm:t>
    </dgm:pt>
    <dgm:pt modelId="{3A0314EB-B887-4503-9EED-C6512FBE64E8}" type="sibTrans" cxnId="{20AAA61D-A6D7-4578-AF0E-509EFEAF141A}">
      <dgm:prSet/>
      <dgm:spPr/>
      <dgm:t>
        <a:bodyPr/>
        <a:lstStyle/>
        <a:p>
          <a:endParaRPr lang="en-GB"/>
        </a:p>
      </dgm:t>
    </dgm:pt>
    <dgm:pt modelId="{D8D7A1DA-3E32-4E5C-A554-28E90B7AA0C9}" type="pres">
      <dgm:prSet presAssocID="{2F034DBB-3757-4E2E-BAFF-337C6CB32B60}" presName="root" presStyleCnt="0">
        <dgm:presLayoutVars>
          <dgm:dir/>
          <dgm:resizeHandles val="exact"/>
        </dgm:presLayoutVars>
      </dgm:prSet>
      <dgm:spPr/>
    </dgm:pt>
    <dgm:pt modelId="{366A754B-1F08-4B5E-9390-6FE5B954E5AC}" type="pres">
      <dgm:prSet presAssocID="{44FC7570-3C03-4511-B9A1-85329DA076F1}" presName="compNode" presStyleCnt="0"/>
      <dgm:spPr/>
    </dgm:pt>
    <dgm:pt modelId="{F6C6DBA2-607A-465B-BBF9-47084BD92CF0}" type="pres">
      <dgm:prSet presAssocID="{44FC7570-3C03-4511-B9A1-85329DA076F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A0D22F-A8A3-4F45-B832-9602B50076C0}" type="pres">
      <dgm:prSet presAssocID="{44FC7570-3C03-4511-B9A1-85329DA076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ABACB05-024F-4B0C-BE30-1ACDDE19804B}" type="pres">
      <dgm:prSet presAssocID="{44FC7570-3C03-4511-B9A1-85329DA076F1}" presName="spaceRect" presStyleCnt="0"/>
      <dgm:spPr/>
    </dgm:pt>
    <dgm:pt modelId="{9A844E50-0896-4AEE-8095-0D55B2CB125A}" type="pres">
      <dgm:prSet presAssocID="{44FC7570-3C03-4511-B9A1-85329DA076F1}" presName="textRect" presStyleLbl="revTx" presStyleIdx="0" presStyleCnt="5">
        <dgm:presLayoutVars>
          <dgm:chMax val="1"/>
          <dgm:chPref val="1"/>
        </dgm:presLayoutVars>
      </dgm:prSet>
      <dgm:spPr/>
    </dgm:pt>
    <dgm:pt modelId="{2A001896-19A0-435E-98CA-C6EB242B2D54}" type="pres">
      <dgm:prSet presAssocID="{AC8D2F33-0415-4624-923E-69CA2B7B67EE}" presName="sibTrans" presStyleCnt="0"/>
      <dgm:spPr/>
    </dgm:pt>
    <dgm:pt modelId="{0F967414-B5AC-46E8-AE3F-78F8CAED9AD1}" type="pres">
      <dgm:prSet presAssocID="{687D0F8B-6AD7-4CE4-9B63-D027A8D341C2}" presName="compNode" presStyleCnt="0"/>
      <dgm:spPr/>
    </dgm:pt>
    <dgm:pt modelId="{E53682BD-A686-47F4-9F36-F5750F5679C1}" type="pres">
      <dgm:prSet presAssocID="{687D0F8B-6AD7-4CE4-9B63-D027A8D341C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122C674-1B5F-4195-AC88-A26CC4E80D0E}" type="pres">
      <dgm:prSet presAssocID="{687D0F8B-6AD7-4CE4-9B63-D027A8D341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8F78C1-FAAD-4CCB-B457-2D26A1EA2FAE}" type="pres">
      <dgm:prSet presAssocID="{687D0F8B-6AD7-4CE4-9B63-D027A8D341C2}" presName="spaceRect" presStyleCnt="0"/>
      <dgm:spPr/>
    </dgm:pt>
    <dgm:pt modelId="{91D578C9-1B14-4301-B2B9-C4EC2A703F18}" type="pres">
      <dgm:prSet presAssocID="{687D0F8B-6AD7-4CE4-9B63-D027A8D341C2}" presName="textRect" presStyleLbl="revTx" presStyleIdx="1" presStyleCnt="5">
        <dgm:presLayoutVars>
          <dgm:chMax val="1"/>
          <dgm:chPref val="1"/>
        </dgm:presLayoutVars>
      </dgm:prSet>
      <dgm:spPr/>
    </dgm:pt>
    <dgm:pt modelId="{53113F96-D5E3-4C79-B9E2-6F6D7F946E85}" type="pres">
      <dgm:prSet presAssocID="{E861E63E-3A9E-4CCE-8DCF-9C32EB9654C1}" presName="sibTrans" presStyleCnt="0"/>
      <dgm:spPr/>
    </dgm:pt>
    <dgm:pt modelId="{0F931009-AF08-4795-891C-A82D26644C75}" type="pres">
      <dgm:prSet presAssocID="{7E5D77D3-85F7-40DF-A9CC-A1A18F8A078B}" presName="compNode" presStyleCnt="0"/>
      <dgm:spPr/>
    </dgm:pt>
    <dgm:pt modelId="{6F0FC501-E88A-45C7-810B-B935C5CB8E67}" type="pres">
      <dgm:prSet presAssocID="{7E5D77D3-85F7-40DF-A9CC-A1A18F8A07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40DB8C-3D3E-44C8-B0EE-D0AE6565542C}" type="pres">
      <dgm:prSet presAssocID="{7E5D77D3-85F7-40DF-A9CC-A1A18F8A07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28DB3C9-978D-4D12-B4F8-D9758A0F7452}" type="pres">
      <dgm:prSet presAssocID="{7E5D77D3-85F7-40DF-A9CC-A1A18F8A078B}" presName="spaceRect" presStyleCnt="0"/>
      <dgm:spPr/>
    </dgm:pt>
    <dgm:pt modelId="{74687361-33A0-4465-A078-D63F4D5DEC35}" type="pres">
      <dgm:prSet presAssocID="{7E5D77D3-85F7-40DF-A9CC-A1A18F8A078B}" presName="textRect" presStyleLbl="revTx" presStyleIdx="2" presStyleCnt="5">
        <dgm:presLayoutVars>
          <dgm:chMax val="1"/>
          <dgm:chPref val="1"/>
        </dgm:presLayoutVars>
      </dgm:prSet>
      <dgm:spPr/>
    </dgm:pt>
    <dgm:pt modelId="{F205DD4D-6EC7-430C-8EB2-A340C6DFE94C}" type="pres">
      <dgm:prSet presAssocID="{763069BB-829D-4647-A45A-2EFC3739BB68}" presName="sibTrans" presStyleCnt="0"/>
      <dgm:spPr/>
    </dgm:pt>
    <dgm:pt modelId="{FB3400E2-C2CF-4F23-B139-9EB43E46E5C3}" type="pres">
      <dgm:prSet presAssocID="{15299B2F-FF91-41B0-9B14-DB6579C34655}" presName="compNode" presStyleCnt="0"/>
      <dgm:spPr/>
    </dgm:pt>
    <dgm:pt modelId="{48325657-F6B2-491C-AE47-372E113C7EC7}" type="pres">
      <dgm:prSet presAssocID="{15299B2F-FF91-41B0-9B14-DB6579C3465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855E8C-2B41-412C-95DD-AE50885BA7D2}" type="pres">
      <dgm:prSet presAssocID="{15299B2F-FF91-41B0-9B14-DB6579C34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6D9DED2-D527-4075-AB30-C8A2E7FBADB0}" type="pres">
      <dgm:prSet presAssocID="{15299B2F-FF91-41B0-9B14-DB6579C34655}" presName="spaceRect" presStyleCnt="0"/>
      <dgm:spPr/>
    </dgm:pt>
    <dgm:pt modelId="{6C4D0C7D-70B6-44BF-BF4C-26D4AA4B6699}" type="pres">
      <dgm:prSet presAssocID="{15299B2F-FF91-41B0-9B14-DB6579C34655}" presName="textRect" presStyleLbl="revTx" presStyleIdx="3" presStyleCnt="5">
        <dgm:presLayoutVars>
          <dgm:chMax val="1"/>
          <dgm:chPref val="1"/>
        </dgm:presLayoutVars>
      </dgm:prSet>
      <dgm:spPr/>
    </dgm:pt>
    <dgm:pt modelId="{19E47A98-E196-48B4-8789-D3E6618BB54B}" type="pres">
      <dgm:prSet presAssocID="{168222DF-DE41-4774-92FA-7C7991566DA6}" presName="sibTrans" presStyleCnt="0"/>
      <dgm:spPr/>
    </dgm:pt>
    <dgm:pt modelId="{24592933-7CD1-4B1F-A0D0-D281CF9778FF}" type="pres">
      <dgm:prSet presAssocID="{78F2577C-6A41-4079-B492-BD80EC8C9D38}" presName="compNode" presStyleCnt="0"/>
      <dgm:spPr/>
    </dgm:pt>
    <dgm:pt modelId="{85F83C60-8F3A-4988-BB5C-EBA1E2548497}" type="pres">
      <dgm:prSet presAssocID="{78F2577C-6A41-4079-B492-BD80EC8C9D3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F1A809-55BF-4269-92D0-E6D848B58C4F}" type="pres">
      <dgm:prSet presAssocID="{78F2577C-6A41-4079-B492-BD80EC8C9D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3B02A5-48F7-46E9-A28E-E7F9138E91D5}" type="pres">
      <dgm:prSet presAssocID="{78F2577C-6A41-4079-B492-BD80EC8C9D38}" presName="spaceRect" presStyleCnt="0"/>
      <dgm:spPr/>
    </dgm:pt>
    <dgm:pt modelId="{9E8942CF-E15D-4AA0-8FE1-4796FFFD0E33}" type="pres">
      <dgm:prSet presAssocID="{78F2577C-6A41-4079-B492-BD80EC8C9D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C53013-748F-45A6-A4A4-889711B9F3F3}" type="presOf" srcId="{7E5D77D3-85F7-40DF-A9CC-A1A18F8A078B}" destId="{74687361-33A0-4465-A078-D63F4D5DEC35}" srcOrd="0" destOrd="0" presId="urn:microsoft.com/office/officeart/2018/5/layout/IconLeafLabelList"/>
    <dgm:cxn modelId="{20AAA61D-A6D7-4578-AF0E-509EFEAF141A}" srcId="{2F034DBB-3757-4E2E-BAFF-337C6CB32B60}" destId="{78F2577C-6A41-4079-B492-BD80EC8C9D38}" srcOrd="4" destOrd="0" parTransId="{AF40EC19-71FB-4A43-B1BB-73861C78B681}" sibTransId="{3A0314EB-B887-4503-9EED-C6512FBE64E8}"/>
    <dgm:cxn modelId="{01B96965-9670-43A8-8A7C-3674872A3A5A}" type="presOf" srcId="{78F2577C-6A41-4079-B492-BD80EC8C9D38}" destId="{9E8942CF-E15D-4AA0-8FE1-4796FFFD0E33}" srcOrd="0" destOrd="0" presId="urn:microsoft.com/office/officeart/2018/5/layout/IconLeafLabelList"/>
    <dgm:cxn modelId="{064E6050-8376-4564-A6EE-E7321EB8B230}" type="presOf" srcId="{687D0F8B-6AD7-4CE4-9B63-D027A8D341C2}" destId="{91D578C9-1B14-4301-B2B9-C4EC2A703F18}" srcOrd="0" destOrd="0" presId="urn:microsoft.com/office/officeart/2018/5/layout/IconLeafLabelList"/>
    <dgm:cxn modelId="{8045BF97-4502-476A-8614-42797D9DFA24}" type="presOf" srcId="{15299B2F-FF91-41B0-9B14-DB6579C34655}" destId="{6C4D0C7D-70B6-44BF-BF4C-26D4AA4B6699}" srcOrd="0" destOrd="0" presId="urn:microsoft.com/office/officeart/2018/5/layout/IconLeafLabelList"/>
    <dgm:cxn modelId="{5E1B729C-0A72-4BAF-B16F-C3B5BCA85BF4}" srcId="{2F034DBB-3757-4E2E-BAFF-337C6CB32B60}" destId="{687D0F8B-6AD7-4CE4-9B63-D027A8D341C2}" srcOrd="1" destOrd="0" parTransId="{E6D68F08-F22E-4AA8-A657-B6E6B1D127D5}" sibTransId="{E861E63E-3A9E-4CCE-8DCF-9C32EB9654C1}"/>
    <dgm:cxn modelId="{DB066CAA-258C-4D8A-9DEE-E6037F4FD6A9}" srcId="{2F034DBB-3757-4E2E-BAFF-337C6CB32B60}" destId="{7E5D77D3-85F7-40DF-A9CC-A1A18F8A078B}" srcOrd="2" destOrd="0" parTransId="{0BD578FD-5A04-4834-963B-CDE444E8EA8A}" sibTransId="{763069BB-829D-4647-A45A-2EFC3739BB68}"/>
    <dgm:cxn modelId="{FF539FB7-B51F-440B-8E34-0123DA5E9E40}" srcId="{2F034DBB-3757-4E2E-BAFF-337C6CB32B60}" destId="{15299B2F-FF91-41B0-9B14-DB6579C34655}" srcOrd="3" destOrd="0" parTransId="{F1FB72E0-2225-4CFB-828E-F7FDF8BFD766}" sibTransId="{168222DF-DE41-4774-92FA-7C7991566DA6}"/>
    <dgm:cxn modelId="{7238ADC9-AF40-46B8-A065-67574A461ED9}" type="presOf" srcId="{2F034DBB-3757-4E2E-BAFF-337C6CB32B60}" destId="{D8D7A1DA-3E32-4E5C-A554-28E90B7AA0C9}" srcOrd="0" destOrd="0" presId="urn:microsoft.com/office/officeart/2018/5/layout/IconLeafLabelList"/>
    <dgm:cxn modelId="{BAA94ACF-9635-4DCB-9FDF-7F4ED502D18C}" srcId="{2F034DBB-3757-4E2E-BAFF-337C6CB32B60}" destId="{44FC7570-3C03-4511-B9A1-85329DA076F1}" srcOrd="0" destOrd="0" parTransId="{1E485C67-CE7D-4BA3-B601-229299439EFC}" sibTransId="{AC8D2F33-0415-4624-923E-69CA2B7B67EE}"/>
    <dgm:cxn modelId="{DCBEE2D7-F173-4B5C-9A65-736E504280E6}" type="presOf" srcId="{44FC7570-3C03-4511-B9A1-85329DA076F1}" destId="{9A844E50-0896-4AEE-8095-0D55B2CB125A}" srcOrd="0" destOrd="0" presId="urn:microsoft.com/office/officeart/2018/5/layout/IconLeafLabelList"/>
    <dgm:cxn modelId="{2E2A4A32-9331-4C50-8762-0832B08C6600}" type="presParOf" srcId="{D8D7A1DA-3E32-4E5C-A554-28E90B7AA0C9}" destId="{366A754B-1F08-4B5E-9390-6FE5B954E5AC}" srcOrd="0" destOrd="0" presId="urn:microsoft.com/office/officeart/2018/5/layout/IconLeafLabelList"/>
    <dgm:cxn modelId="{3EBCC87A-53E7-4C5A-BBE2-B084484895FD}" type="presParOf" srcId="{366A754B-1F08-4B5E-9390-6FE5B954E5AC}" destId="{F6C6DBA2-607A-465B-BBF9-47084BD92CF0}" srcOrd="0" destOrd="0" presId="urn:microsoft.com/office/officeart/2018/5/layout/IconLeafLabelList"/>
    <dgm:cxn modelId="{9C2D39F9-ACE1-4CC0-A293-F3862E2DABF6}" type="presParOf" srcId="{366A754B-1F08-4B5E-9390-6FE5B954E5AC}" destId="{66A0D22F-A8A3-4F45-B832-9602B50076C0}" srcOrd="1" destOrd="0" presId="urn:microsoft.com/office/officeart/2018/5/layout/IconLeafLabelList"/>
    <dgm:cxn modelId="{FA24C2C4-EFA9-4577-88EC-11C0C6BCBC2F}" type="presParOf" srcId="{366A754B-1F08-4B5E-9390-6FE5B954E5AC}" destId="{DABACB05-024F-4B0C-BE30-1ACDDE19804B}" srcOrd="2" destOrd="0" presId="urn:microsoft.com/office/officeart/2018/5/layout/IconLeafLabelList"/>
    <dgm:cxn modelId="{DF27E528-1E11-4786-B81A-C82F215B90EC}" type="presParOf" srcId="{366A754B-1F08-4B5E-9390-6FE5B954E5AC}" destId="{9A844E50-0896-4AEE-8095-0D55B2CB125A}" srcOrd="3" destOrd="0" presId="urn:microsoft.com/office/officeart/2018/5/layout/IconLeafLabelList"/>
    <dgm:cxn modelId="{E8E7ED86-8D1B-4C24-AB7F-616026B60BC3}" type="presParOf" srcId="{D8D7A1DA-3E32-4E5C-A554-28E90B7AA0C9}" destId="{2A001896-19A0-435E-98CA-C6EB242B2D54}" srcOrd="1" destOrd="0" presId="urn:microsoft.com/office/officeart/2018/5/layout/IconLeafLabelList"/>
    <dgm:cxn modelId="{B21D4981-4082-4217-BF17-AF743E0BAFE6}" type="presParOf" srcId="{D8D7A1DA-3E32-4E5C-A554-28E90B7AA0C9}" destId="{0F967414-B5AC-46E8-AE3F-78F8CAED9AD1}" srcOrd="2" destOrd="0" presId="urn:microsoft.com/office/officeart/2018/5/layout/IconLeafLabelList"/>
    <dgm:cxn modelId="{E952015E-F003-4A7A-B727-AD8F83F604B7}" type="presParOf" srcId="{0F967414-B5AC-46E8-AE3F-78F8CAED9AD1}" destId="{E53682BD-A686-47F4-9F36-F5750F5679C1}" srcOrd="0" destOrd="0" presId="urn:microsoft.com/office/officeart/2018/5/layout/IconLeafLabelList"/>
    <dgm:cxn modelId="{1FE86156-9E4B-40BD-BA04-789F3529F24F}" type="presParOf" srcId="{0F967414-B5AC-46E8-AE3F-78F8CAED9AD1}" destId="{F122C674-1B5F-4195-AC88-A26CC4E80D0E}" srcOrd="1" destOrd="0" presId="urn:microsoft.com/office/officeart/2018/5/layout/IconLeafLabelList"/>
    <dgm:cxn modelId="{AF4D3F68-2B21-4B9D-8B9E-DF02822F294C}" type="presParOf" srcId="{0F967414-B5AC-46E8-AE3F-78F8CAED9AD1}" destId="{D38F78C1-FAAD-4CCB-B457-2D26A1EA2FAE}" srcOrd="2" destOrd="0" presId="urn:microsoft.com/office/officeart/2018/5/layout/IconLeafLabelList"/>
    <dgm:cxn modelId="{255AD882-99B4-4BBD-BE1A-24B860903872}" type="presParOf" srcId="{0F967414-B5AC-46E8-AE3F-78F8CAED9AD1}" destId="{91D578C9-1B14-4301-B2B9-C4EC2A703F18}" srcOrd="3" destOrd="0" presId="urn:microsoft.com/office/officeart/2018/5/layout/IconLeafLabelList"/>
    <dgm:cxn modelId="{ECEFD6FC-FEF3-41E7-B1AC-B7365945FCD8}" type="presParOf" srcId="{D8D7A1DA-3E32-4E5C-A554-28E90B7AA0C9}" destId="{53113F96-D5E3-4C79-B9E2-6F6D7F946E85}" srcOrd="3" destOrd="0" presId="urn:microsoft.com/office/officeart/2018/5/layout/IconLeafLabelList"/>
    <dgm:cxn modelId="{92536FD6-1126-433C-83BF-387FE453666F}" type="presParOf" srcId="{D8D7A1DA-3E32-4E5C-A554-28E90B7AA0C9}" destId="{0F931009-AF08-4795-891C-A82D26644C75}" srcOrd="4" destOrd="0" presId="urn:microsoft.com/office/officeart/2018/5/layout/IconLeafLabelList"/>
    <dgm:cxn modelId="{D56E70BB-7819-44B9-9236-F11B24D400EC}" type="presParOf" srcId="{0F931009-AF08-4795-891C-A82D26644C75}" destId="{6F0FC501-E88A-45C7-810B-B935C5CB8E67}" srcOrd="0" destOrd="0" presId="urn:microsoft.com/office/officeart/2018/5/layout/IconLeafLabelList"/>
    <dgm:cxn modelId="{66A94326-CE92-4191-9A18-A7F8BE6B7999}" type="presParOf" srcId="{0F931009-AF08-4795-891C-A82D26644C75}" destId="{0140DB8C-3D3E-44C8-B0EE-D0AE6565542C}" srcOrd="1" destOrd="0" presId="urn:microsoft.com/office/officeart/2018/5/layout/IconLeafLabelList"/>
    <dgm:cxn modelId="{74FAC7D6-628E-40D7-815D-619054BB272A}" type="presParOf" srcId="{0F931009-AF08-4795-891C-A82D26644C75}" destId="{C28DB3C9-978D-4D12-B4F8-D9758A0F7452}" srcOrd="2" destOrd="0" presId="urn:microsoft.com/office/officeart/2018/5/layout/IconLeafLabelList"/>
    <dgm:cxn modelId="{B3DA9A22-7B6E-448D-B6A4-33136802706D}" type="presParOf" srcId="{0F931009-AF08-4795-891C-A82D26644C75}" destId="{74687361-33A0-4465-A078-D63F4D5DEC35}" srcOrd="3" destOrd="0" presId="urn:microsoft.com/office/officeart/2018/5/layout/IconLeafLabelList"/>
    <dgm:cxn modelId="{B92F5E67-0B0F-4D70-BCD5-7845B47ECD65}" type="presParOf" srcId="{D8D7A1DA-3E32-4E5C-A554-28E90B7AA0C9}" destId="{F205DD4D-6EC7-430C-8EB2-A340C6DFE94C}" srcOrd="5" destOrd="0" presId="urn:microsoft.com/office/officeart/2018/5/layout/IconLeafLabelList"/>
    <dgm:cxn modelId="{EBB3B45C-59E8-4570-A423-5F773C75C7E4}" type="presParOf" srcId="{D8D7A1DA-3E32-4E5C-A554-28E90B7AA0C9}" destId="{FB3400E2-C2CF-4F23-B139-9EB43E46E5C3}" srcOrd="6" destOrd="0" presId="urn:microsoft.com/office/officeart/2018/5/layout/IconLeafLabelList"/>
    <dgm:cxn modelId="{A8D62A42-6D1C-47C9-95F4-24FC511171A0}" type="presParOf" srcId="{FB3400E2-C2CF-4F23-B139-9EB43E46E5C3}" destId="{48325657-F6B2-491C-AE47-372E113C7EC7}" srcOrd="0" destOrd="0" presId="urn:microsoft.com/office/officeart/2018/5/layout/IconLeafLabelList"/>
    <dgm:cxn modelId="{48DB9542-9285-4172-A98A-7FB6F746F0D9}" type="presParOf" srcId="{FB3400E2-C2CF-4F23-B139-9EB43E46E5C3}" destId="{43855E8C-2B41-412C-95DD-AE50885BA7D2}" srcOrd="1" destOrd="0" presId="urn:microsoft.com/office/officeart/2018/5/layout/IconLeafLabelList"/>
    <dgm:cxn modelId="{CDA0FE1C-428B-4C84-8047-F0391C3DE277}" type="presParOf" srcId="{FB3400E2-C2CF-4F23-B139-9EB43E46E5C3}" destId="{C6D9DED2-D527-4075-AB30-C8A2E7FBADB0}" srcOrd="2" destOrd="0" presId="urn:microsoft.com/office/officeart/2018/5/layout/IconLeafLabelList"/>
    <dgm:cxn modelId="{409B6E99-A197-459D-B55C-5E215683EDF8}" type="presParOf" srcId="{FB3400E2-C2CF-4F23-B139-9EB43E46E5C3}" destId="{6C4D0C7D-70B6-44BF-BF4C-26D4AA4B6699}" srcOrd="3" destOrd="0" presId="urn:microsoft.com/office/officeart/2018/5/layout/IconLeafLabelList"/>
    <dgm:cxn modelId="{788EB487-3F0B-4828-883A-BEBB0E15D801}" type="presParOf" srcId="{D8D7A1DA-3E32-4E5C-A554-28E90B7AA0C9}" destId="{19E47A98-E196-48B4-8789-D3E6618BB54B}" srcOrd="7" destOrd="0" presId="urn:microsoft.com/office/officeart/2018/5/layout/IconLeafLabelList"/>
    <dgm:cxn modelId="{3A0D2386-A4FF-4E87-AF17-8F50EF1BC4A4}" type="presParOf" srcId="{D8D7A1DA-3E32-4E5C-A554-28E90B7AA0C9}" destId="{24592933-7CD1-4B1F-A0D0-D281CF9778FF}" srcOrd="8" destOrd="0" presId="urn:microsoft.com/office/officeart/2018/5/layout/IconLeafLabelList"/>
    <dgm:cxn modelId="{5F944382-DA21-4DBB-938D-948C144F53AB}" type="presParOf" srcId="{24592933-7CD1-4B1F-A0D0-D281CF9778FF}" destId="{85F83C60-8F3A-4988-BB5C-EBA1E2548497}" srcOrd="0" destOrd="0" presId="urn:microsoft.com/office/officeart/2018/5/layout/IconLeafLabelList"/>
    <dgm:cxn modelId="{D48F717E-B9E0-492E-965D-EC160DF03419}" type="presParOf" srcId="{24592933-7CD1-4B1F-A0D0-D281CF9778FF}" destId="{48F1A809-55BF-4269-92D0-E6D848B58C4F}" srcOrd="1" destOrd="0" presId="urn:microsoft.com/office/officeart/2018/5/layout/IconLeafLabelList"/>
    <dgm:cxn modelId="{81581286-93BA-42E2-A65D-8868A61B35AE}" type="presParOf" srcId="{24592933-7CD1-4B1F-A0D0-D281CF9778FF}" destId="{0A3B02A5-48F7-46E9-A28E-E7F9138E91D5}" srcOrd="2" destOrd="0" presId="urn:microsoft.com/office/officeart/2018/5/layout/IconLeafLabelList"/>
    <dgm:cxn modelId="{48EBCD99-42DD-4F9C-BF7C-713941E34F93}" type="presParOf" srcId="{24592933-7CD1-4B1F-A0D0-D281CF9778FF}" destId="{9E8942CF-E15D-4AA0-8FE1-4796FFFD0E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34DBB-3757-4E2E-BAFF-337C6CB32B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4FC7570-3C03-4511-B9A1-85329DA076F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Loading</a:t>
          </a:r>
          <a:endParaRPr lang="en-GB" dirty="0">
            <a:solidFill>
              <a:schemeClr val="tx1"/>
            </a:solidFill>
          </a:endParaRPr>
        </a:p>
      </dgm:t>
    </dgm:pt>
    <dgm:pt modelId="{1E485C67-CE7D-4BA3-B601-229299439EFC}" type="parTrans" cxnId="{BAA94ACF-9635-4DCB-9FDF-7F4ED502D18C}">
      <dgm:prSet/>
      <dgm:spPr/>
      <dgm:t>
        <a:bodyPr/>
        <a:lstStyle/>
        <a:p>
          <a:endParaRPr lang="en-GB"/>
        </a:p>
      </dgm:t>
    </dgm:pt>
    <dgm:pt modelId="{AC8D2F33-0415-4624-923E-69CA2B7B67EE}" type="sibTrans" cxnId="{BAA94ACF-9635-4DCB-9FDF-7F4ED502D18C}">
      <dgm:prSet/>
      <dgm:spPr/>
      <dgm:t>
        <a:bodyPr/>
        <a:lstStyle/>
        <a:p>
          <a:endParaRPr lang="en-GB"/>
        </a:p>
      </dgm:t>
    </dgm:pt>
    <dgm:pt modelId="{687D0F8B-6AD7-4CE4-9B63-D027A8D341C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Indexing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E6D68F08-F22E-4AA8-A657-B6E6B1D127D5}" type="parTrans" cxnId="{5E1B729C-0A72-4BAF-B16F-C3B5BCA85BF4}">
      <dgm:prSet/>
      <dgm:spPr/>
      <dgm:t>
        <a:bodyPr/>
        <a:lstStyle/>
        <a:p>
          <a:endParaRPr lang="en-GB"/>
        </a:p>
      </dgm:t>
    </dgm:pt>
    <dgm:pt modelId="{E861E63E-3A9E-4CCE-8DCF-9C32EB9654C1}" type="sibTrans" cxnId="{5E1B729C-0A72-4BAF-B16F-C3B5BCA85BF4}">
      <dgm:prSet/>
      <dgm:spPr/>
      <dgm:t>
        <a:bodyPr/>
        <a:lstStyle/>
        <a:p>
          <a:endParaRPr lang="en-GB"/>
        </a:p>
      </dgm:t>
    </dgm:pt>
    <dgm:pt modelId="{7E5D77D3-85F7-40DF-A9CC-A1A18F8A078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Storing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BD578FD-5A04-4834-963B-CDE444E8EA8A}" type="parTrans" cxnId="{DB066CAA-258C-4D8A-9DEE-E6037F4FD6A9}">
      <dgm:prSet/>
      <dgm:spPr/>
      <dgm:t>
        <a:bodyPr/>
        <a:lstStyle/>
        <a:p>
          <a:endParaRPr lang="en-GB"/>
        </a:p>
      </dgm:t>
    </dgm:pt>
    <dgm:pt modelId="{763069BB-829D-4647-A45A-2EFC3739BB68}" type="sibTrans" cxnId="{DB066CAA-258C-4D8A-9DEE-E6037F4FD6A9}">
      <dgm:prSet/>
      <dgm:spPr/>
      <dgm:t>
        <a:bodyPr/>
        <a:lstStyle/>
        <a:p>
          <a:endParaRPr lang="en-GB"/>
        </a:p>
      </dgm:t>
    </dgm:pt>
    <dgm:pt modelId="{15299B2F-FF91-41B0-9B14-DB6579C3465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Querying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FB72E0-2225-4CFB-828E-F7FDF8BFD766}" type="parTrans" cxnId="{FF539FB7-B51F-440B-8E34-0123DA5E9E40}">
      <dgm:prSet/>
      <dgm:spPr/>
      <dgm:t>
        <a:bodyPr/>
        <a:lstStyle/>
        <a:p>
          <a:endParaRPr lang="en-GB"/>
        </a:p>
      </dgm:t>
    </dgm:pt>
    <dgm:pt modelId="{168222DF-DE41-4774-92FA-7C7991566DA6}" type="sibTrans" cxnId="{FF539FB7-B51F-440B-8E34-0123DA5E9E40}">
      <dgm:prSet/>
      <dgm:spPr/>
      <dgm:t>
        <a:bodyPr/>
        <a:lstStyle/>
        <a:p>
          <a:endParaRPr lang="en-GB"/>
        </a:p>
      </dgm:t>
    </dgm:pt>
    <dgm:pt modelId="{78F2577C-6A41-4079-B492-BD80EC8C9D3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Evaluation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F40EC19-71FB-4A43-B1BB-73861C78B681}" type="parTrans" cxnId="{20AAA61D-A6D7-4578-AF0E-509EFEAF141A}">
      <dgm:prSet/>
      <dgm:spPr/>
      <dgm:t>
        <a:bodyPr/>
        <a:lstStyle/>
        <a:p>
          <a:endParaRPr lang="en-GB"/>
        </a:p>
      </dgm:t>
    </dgm:pt>
    <dgm:pt modelId="{3A0314EB-B887-4503-9EED-C6512FBE64E8}" type="sibTrans" cxnId="{20AAA61D-A6D7-4578-AF0E-509EFEAF141A}">
      <dgm:prSet/>
      <dgm:spPr/>
      <dgm:t>
        <a:bodyPr/>
        <a:lstStyle/>
        <a:p>
          <a:endParaRPr lang="en-GB"/>
        </a:p>
      </dgm:t>
    </dgm:pt>
    <dgm:pt modelId="{D8D7A1DA-3E32-4E5C-A554-28E90B7AA0C9}" type="pres">
      <dgm:prSet presAssocID="{2F034DBB-3757-4E2E-BAFF-337C6CB32B60}" presName="root" presStyleCnt="0">
        <dgm:presLayoutVars>
          <dgm:dir/>
          <dgm:resizeHandles val="exact"/>
        </dgm:presLayoutVars>
      </dgm:prSet>
      <dgm:spPr/>
    </dgm:pt>
    <dgm:pt modelId="{366A754B-1F08-4B5E-9390-6FE5B954E5AC}" type="pres">
      <dgm:prSet presAssocID="{44FC7570-3C03-4511-B9A1-85329DA076F1}" presName="compNode" presStyleCnt="0"/>
      <dgm:spPr/>
    </dgm:pt>
    <dgm:pt modelId="{F6C6DBA2-607A-465B-BBF9-47084BD92CF0}" type="pres">
      <dgm:prSet presAssocID="{44FC7570-3C03-4511-B9A1-85329DA076F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A0D22F-A8A3-4F45-B832-9602B50076C0}" type="pres">
      <dgm:prSet presAssocID="{44FC7570-3C03-4511-B9A1-85329DA076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ABACB05-024F-4B0C-BE30-1ACDDE19804B}" type="pres">
      <dgm:prSet presAssocID="{44FC7570-3C03-4511-B9A1-85329DA076F1}" presName="spaceRect" presStyleCnt="0"/>
      <dgm:spPr/>
    </dgm:pt>
    <dgm:pt modelId="{9A844E50-0896-4AEE-8095-0D55B2CB125A}" type="pres">
      <dgm:prSet presAssocID="{44FC7570-3C03-4511-B9A1-85329DA076F1}" presName="textRect" presStyleLbl="revTx" presStyleIdx="0" presStyleCnt="5">
        <dgm:presLayoutVars>
          <dgm:chMax val="1"/>
          <dgm:chPref val="1"/>
        </dgm:presLayoutVars>
      </dgm:prSet>
      <dgm:spPr/>
    </dgm:pt>
    <dgm:pt modelId="{2A001896-19A0-435E-98CA-C6EB242B2D54}" type="pres">
      <dgm:prSet presAssocID="{AC8D2F33-0415-4624-923E-69CA2B7B67EE}" presName="sibTrans" presStyleCnt="0"/>
      <dgm:spPr/>
    </dgm:pt>
    <dgm:pt modelId="{0F967414-B5AC-46E8-AE3F-78F8CAED9AD1}" type="pres">
      <dgm:prSet presAssocID="{687D0F8B-6AD7-4CE4-9B63-D027A8D341C2}" presName="compNode" presStyleCnt="0"/>
      <dgm:spPr/>
    </dgm:pt>
    <dgm:pt modelId="{E53682BD-A686-47F4-9F36-F5750F5679C1}" type="pres">
      <dgm:prSet presAssocID="{687D0F8B-6AD7-4CE4-9B63-D027A8D341C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122C674-1B5F-4195-AC88-A26CC4E80D0E}" type="pres">
      <dgm:prSet presAssocID="{687D0F8B-6AD7-4CE4-9B63-D027A8D341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8F78C1-FAAD-4CCB-B457-2D26A1EA2FAE}" type="pres">
      <dgm:prSet presAssocID="{687D0F8B-6AD7-4CE4-9B63-D027A8D341C2}" presName="spaceRect" presStyleCnt="0"/>
      <dgm:spPr/>
    </dgm:pt>
    <dgm:pt modelId="{91D578C9-1B14-4301-B2B9-C4EC2A703F18}" type="pres">
      <dgm:prSet presAssocID="{687D0F8B-6AD7-4CE4-9B63-D027A8D341C2}" presName="textRect" presStyleLbl="revTx" presStyleIdx="1" presStyleCnt="5">
        <dgm:presLayoutVars>
          <dgm:chMax val="1"/>
          <dgm:chPref val="1"/>
        </dgm:presLayoutVars>
      </dgm:prSet>
      <dgm:spPr/>
    </dgm:pt>
    <dgm:pt modelId="{53113F96-D5E3-4C79-B9E2-6F6D7F946E85}" type="pres">
      <dgm:prSet presAssocID="{E861E63E-3A9E-4CCE-8DCF-9C32EB9654C1}" presName="sibTrans" presStyleCnt="0"/>
      <dgm:spPr/>
    </dgm:pt>
    <dgm:pt modelId="{0F931009-AF08-4795-891C-A82D26644C75}" type="pres">
      <dgm:prSet presAssocID="{7E5D77D3-85F7-40DF-A9CC-A1A18F8A078B}" presName="compNode" presStyleCnt="0"/>
      <dgm:spPr/>
    </dgm:pt>
    <dgm:pt modelId="{6F0FC501-E88A-45C7-810B-B935C5CB8E67}" type="pres">
      <dgm:prSet presAssocID="{7E5D77D3-85F7-40DF-A9CC-A1A18F8A07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40DB8C-3D3E-44C8-B0EE-D0AE6565542C}" type="pres">
      <dgm:prSet presAssocID="{7E5D77D3-85F7-40DF-A9CC-A1A18F8A07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28DB3C9-978D-4D12-B4F8-D9758A0F7452}" type="pres">
      <dgm:prSet presAssocID="{7E5D77D3-85F7-40DF-A9CC-A1A18F8A078B}" presName="spaceRect" presStyleCnt="0"/>
      <dgm:spPr/>
    </dgm:pt>
    <dgm:pt modelId="{74687361-33A0-4465-A078-D63F4D5DEC35}" type="pres">
      <dgm:prSet presAssocID="{7E5D77D3-85F7-40DF-A9CC-A1A18F8A078B}" presName="textRect" presStyleLbl="revTx" presStyleIdx="2" presStyleCnt="5">
        <dgm:presLayoutVars>
          <dgm:chMax val="1"/>
          <dgm:chPref val="1"/>
        </dgm:presLayoutVars>
      </dgm:prSet>
      <dgm:spPr/>
    </dgm:pt>
    <dgm:pt modelId="{F205DD4D-6EC7-430C-8EB2-A340C6DFE94C}" type="pres">
      <dgm:prSet presAssocID="{763069BB-829D-4647-A45A-2EFC3739BB68}" presName="sibTrans" presStyleCnt="0"/>
      <dgm:spPr/>
    </dgm:pt>
    <dgm:pt modelId="{FB3400E2-C2CF-4F23-B139-9EB43E46E5C3}" type="pres">
      <dgm:prSet presAssocID="{15299B2F-FF91-41B0-9B14-DB6579C34655}" presName="compNode" presStyleCnt="0"/>
      <dgm:spPr/>
    </dgm:pt>
    <dgm:pt modelId="{48325657-F6B2-491C-AE47-372E113C7EC7}" type="pres">
      <dgm:prSet presAssocID="{15299B2F-FF91-41B0-9B14-DB6579C3465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855E8C-2B41-412C-95DD-AE50885BA7D2}" type="pres">
      <dgm:prSet presAssocID="{15299B2F-FF91-41B0-9B14-DB6579C34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6D9DED2-D527-4075-AB30-C8A2E7FBADB0}" type="pres">
      <dgm:prSet presAssocID="{15299B2F-FF91-41B0-9B14-DB6579C34655}" presName="spaceRect" presStyleCnt="0"/>
      <dgm:spPr/>
    </dgm:pt>
    <dgm:pt modelId="{6C4D0C7D-70B6-44BF-BF4C-26D4AA4B6699}" type="pres">
      <dgm:prSet presAssocID="{15299B2F-FF91-41B0-9B14-DB6579C34655}" presName="textRect" presStyleLbl="revTx" presStyleIdx="3" presStyleCnt="5">
        <dgm:presLayoutVars>
          <dgm:chMax val="1"/>
          <dgm:chPref val="1"/>
        </dgm:presLayoutVars>
      </dgm:prSet>
      <dgm:spPr/>
    </dgm:pt>
    <dgm:pt modelId="{19E47A98-E196-48B4-8789-D3E6618BB54B}" type="pres">
      <dgm:prSet presAssocID="{168222DF-DE41-4774-92FA-7C7991566DA6}" presName="sibTrans" presStyleCnt="0"/>
      <dgm:spPr/>
    </dgm:pt>
    <dgm:pt modelId="{24592933-7CD1-4B1F-A0D0-D281CF9778FF}" type="pres">
      <dgm:prSet presAssocID="{78F2577C-6A41-4079-B492-BD80EC8C9D38}" presName="compNode" presStyleCnt="0"/>
      <dgm:spPr/>
    </dgm:pt>
    <dgm:pt modelId="{85F83C60-8F3A-4988-BB5C-EBA1E2548497}" type="pres">
      <dgm:prSet presAssocID="{78F2577C-6A41-4079-B492-BD80EC8C9D3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F1A809-55BF-4269-92D0-E6D848B58C4F}" type="pres">
      <dgm:prSet presAssocID="{78F2577C-6A41-4079-B492-BD80EC8C9D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3B02A5-48F7-46E9-A28E-E7F9138E91D5}" type="pres">
      <dgm:prSet presAssocID="{78F2577C-6A41-4079-B492-BD80EC8C9D38}" presName="spaceRect" presStyleCnt="0"/>
      <dgm:spPr/>
    </dgm:pt>
    <dgm:pt modelId="{9E8942CF-E15D-4AA0-8FE1-4796FFFD0E33}" type="pres">
      <dgm:prSet presAssocID="{78F2577C-6A41-4079-B492-BD80EC8C9D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C53013-748F-45A6-A4A4-889711B9F3F3}" type="presOf" srcId="{7E5D77D3-85F7-40DF-A9CC-A1A18F8A078B}" destId="{74687361-33A0-4465-A078-D63F4D5DEC35}" srcOrd="0" destOrd="0" presId="urn:microsoft.com/office/officeart/2018/5/layout/IconLeafLabelList"/>
    <dgm:cxn modelId="{20AAA61D-A6D7-4578-AF0E-509EFEAF141A}" srcId="{2F034DBB-3757-4E2E-BAFF-337C6CB32B60}" destId="{78F2577C-6A41-4079-B492-BD80EC8C9D38}" srcOrd="4" destOrd="0" parTransId="{AF40EC19-71FB-4A43-B1BB-73861C78B681}" sibTransId="{3A0314EB-B887-4503-9EED-C6512FBE64E8}"/>
    <dgm:cxn modelId="{01B96965-9670-43A8-8A7C-3674872A3A5A}" type="presOf" srcId="{78F2577C-6A41-4079-B492-BD80EC8C9D38}" destId="{9E8942CF-E15D-4AA0-8FE1-4796FFFD0E33}" srcOrd="0" destOrd="0" presId="urn:microsoft.com/office/officeart/2018/5/layout/IconLeafLabelList"/>
    <dgm:cxn modelId="{064E6050-8376-4564-A6EE-E7321EB8B230}" type="presOf" srcId="{687D0F8B-6AD7-4CE4-9B63-D027A8D341C2}" destId="{91D578C9-1B14-4301-B2B9-C4EC2A703F18}" srcOrd="0" destOrd="0" presId="urn:microsoft.com/office/officeart/2018/5/layout/IconLeafLabelList"/>
    <dgm:cxn modelId="{8045BF97-4502-476A-8614-42797D9DFA24}" type="presOf" srcId="{15299B2F-FF91-41B0-9B14-DB6579C34655}" destId="{6C4D0C7D-70B6-44BF-BF4C-26D4AA4B6699}" srcOrd="0" destOrd="0" presId="urn:microsoft.com/office/officeart/2018/5/layout/IconLeafLabelList"/>
    <dgm:cxn modelId="{5E1B729C-0A72-4BAF-B16F-C3B5BCA85BF4}" srcId="{2F034DBB-3757-4E2E-BAFF-337C6CB32B60}" destId="{687D0F8B-6AD7-4CE4-9B63-D027A8D341C2}" srcOrd="1" destOrd="0" parTransId="{E6D68F08-F22E-4AA8-A657-B6E6B1D127D5}" sibTransId="{E861E63E-3A9E-4CCE-8DCF-9C32EB9654C1}"/>
    <dgm:cxn modelId="{DB066CAA-258C-4D8A-9DEE-E6037F4FD6A9}" srcId="{2F034DBB-3757-4E2E-BAFF-337C6CB32B60}" destId="{7E5D77D3-85F7-40DF-A9CC-A1A18F8A078B}" srcOrd="2" destOrd="0" parTransId="{0BD578FD-5A04-4834-963B-CDE444E8EA8A}" sibTransId="{763069BB-829D-4647-A45A-2EFC3739BB68}"/>
    <dgm:cxn modelId="{FF539FB7-B51F-440B-8E34-0123DA5E9E40}" srcId="{2F034DBB-3757-4E2E-BAFF-337C6CB32B60}" destId="{15299B2F-FF91-41B0-9B14-DB6579C34655}" srcOrd="3" destOrd="0" parTransId="{F1FB72E0-2225-4CFB-828E-F7FDF8BFD766}" sibTransId="{168222DF-DE41-4774-92FA-7C7991566DA6}"/>
    <dgm:cxn modelId="{7238ADC9-AF40-46B8-A065-67574A461ED9}" type="presOf" srcId="{2F034DBB-3757-4E2E-BAFF-337C6CB32B60}" destId="{D8D7A1DA-3E32-4E5C-A554-28E90B7AA0C9}" srcOrd="0" destOrd="0" presId="urn:microsoft.com/office/officeart/2018/5/layout/IconLeafLabelList"/>
    <dgm:cxn modelId="{BAA94ACF-9635-4DCB-9FDF-7F4ED502D18C}" srcId="{2F034DBB-3757-4E2E-BAFF-337C6CB32B60}" destId="{44FC7570-3C03-4511-B9A1-85329DA076F1}" srcOrd="0" destOrd="0" parTransId="{1E485C67-CE7D-4BA3-B601-229299439EFC}" sibTransId="{AC8D2F33-0415-4624-923E-69CA2B7B67EE}"/>
    <dgm:cxn modelId="{DCBEE2D7-F173-4B5C-9A65-736E504280E6}" type="presOf" srcId="{44FC7570-3C03-4511-B9A1-85329DA076F1}" destId="{9A844E50-0896-4AEE-8095-0D55B2CB125A}" srcOrd="0" destOrd="0" presId="urn:microsoft.com/office/officeart/2018/5/layout/IconLeafLabelList"/>
    <dgm:cxn modelId="{2E2A4A32-9331-4C50-8762-0832B08C6600}" type="presParOf" srcId="{D8D7A1DA-3E32-4E5C-A554-28E90B7AA0C9}" destId="{366A754B-1F08-4B5E-9390-6FE5B954E5AC}" srcOrd="0" destOrd="0" presId="urn:microsoft.com/office/officeart/2018/5/layout/IconLeafLabelList"/>
    <dgm:cxn modelId="{3EBCC87A-53E7-4C5A-BBE2-B084484895FD}" type="presParOf" srcId="{366A754B-1F08-4B5E-9390-6FE5B954E5AC}" destId="{F6C6DBA2-607A-465B-BBF9-47084BD92CF0}" srcOrd="0" destOrd="0" presId="urn:microsoft.com/office/officeart/2018/5/layout/IconLeafLabelList"/>
    <dgm:cxn modelId="{9C2D39F9-ACE1-4CC0-A293-F3862E2DABF6}" type="presParOf" srcId="{366A754B-1F08-4B5E-9390-6FE5B954E5AC}" destId="{66A0D22F-A8A3-4F45-B832-9602B50076C0}" srcOrd="1" destOrd="0" presId="urn:microsoft.com/office/officeart/2018/5/layout/IconLeafLabelList"/>
    <dgm:cxn modelId="{FA24C2C4-EFA9-4577-88EC-11C0C6BCBC2F}" type="presParOf" srcId="{366A754B-1F08-4B5E-9390-6FE5B954E5AC}" destId="{DABACB05-024F-4B0C-BE30-1ACDDE19804B}" srcOrd="2" destOrd="0" presId="urn:microsoft.com/office/officeart/2018/5/layout/IconLeafLabelList"/>
    <dgm:cxn modelId="{DF27E528-1E11-4786-B81A-C82F215B90EC}" type="presParOf" srcId="{366A754B-1F08-4B5E-9390-6FE5B954E5AC}" destId="{9A844E50-0896-4AEE-8095-0D55B2CB125A}" srcOrd="3" destOrd="0" presId="urn:microsoft.com/office/officeart/2018/5/layout/IconLeafLabelList"/>
    <dgm:cxn modelId="{E8E7ED86-8D1B-4C24-AB7F-616026B60BC3}" type="presParOf" srcId="{D8D7A1DA-3E32-4E5C-A554-28E90B7AA0C9}" destId="{2A001896-19A0-435E-98CA-C6EB242B2D54}" srcOrd="1" destOrd="0" presId="urn:microsoft.com/office/officeart/2018/5/layout/IconLeafLabelList"/>
    <dgm:cxn modelId="{B21D4981-4082-4217-BF17-AF743E0BAFE6}" type="presParOf" srcId="{D8D7A1DA-3E32-4E5C-A554-28E90B7AA0C9}" destId="{0F967414-B5AC-46E8-AE3F-78F8CAED9AD1}" srcOrd="2" destOrd="0" presId="urn:microsoft.com/office/officeart/2018/5/layout/IconLeafLabelList"/>
    <dgm:cxn modelId="{E952015E-F003-4A7A-B727-AD8F83F604B7}" type="presParOf" srcId="{0F967414-B5AC-46E8-AE3F-78F8CAED9AD1}" destId="{E53682BD-A686-47F4-9F36-F5750F5679C1}" srcOrd="0" destOrd="0" presId="urn:microsoft.com/office/officeart/2018/5/layout/IconLeafLabelList"/>
    <dgm:cxn modelId="{1FE86156-9E4B-40BD-BA04-789F3529F24F}" type="presParOf" srcId="{0F967414-B5AC-46E8-AE3F-78F8CAED9AD1}" destId="{F122C674-1B5F-4195-AC88-A26CC4E80D0E}" srcOrd="1" destOrd="0" presId="urn:microsoft.com/office/officeart/2018/5/layout/IconLeafLabelList"/>
    <dgm:cxn modelId="{AF4D3F68-2B21-4B9D-8B9E-DF02822F294C}" type="presParOf" srcId="{0F967414-B5AC-46E8-AE3F-78F8CAED9AD1}" destId="{D38F78C1-FAAD-4CCB-B457-2D26A1EA2FAE}" srcOrd="2" destOrd="0" presId="urn:microsoft.com/office/officeart/2018/5/layout/IconLeafLabelList"/>
    <dgm:cxn modelId="{255AD882-99B4-4BBD-BE1A-24B860903872}" type="presParOf" srcId="{0F967414-B5AC-46E8-AE3F-78F8CAED9AD1}" destId="{91D578C9-1B14-4301-B2B9-C4EC2A703F18}" srcOrd="3" destOrd="0" presId="urn:microsoft.com/office/officeart/2018/5/layout/IconLeafLabelList"/>
    <dgm:cxn modelId="{ECEFD6FC-FEF3-41E7-B1AC-B7365945FCD8}" type="presParOf" srcId="{D8D7A1DA-3E32-4E5C-A554-28E90B7AA0C9}" destId="{53113F96-D5E3-4C79-B9E2-6F6D7F946E85}" srcOrd="3" destOrd="0" presId="urn:microsoft.com/office/officeart/2018/5/layout/IconLeafLabelList"/>
    <dgm:cxn modelId="{92536FD6-1126-433C-83BF-387FE453666F}" type="presParOf" srcId="{D8D7A1DA-3E32-4E5C-A554-28E90B7AA0C9}" destId="{0F931009-AF08-4795-891C-A82D26644C75}" srcOrd="4" destOrd="0" presId="urn:microsoft.com/office/officeart/2018/5/layout/IconLeafLabelList"/>
    <dgm:cxn modelId="{D56E70BB-7819-44B9-9236-F11B24D400EC}" type="presParOf" srcId="{0F931009-AF08-4795-891C-A82D26644C75}" destId="{6F0FC501-E88A-45C7-810B-B935C5CB8E67}" srcOrd="0" destOrd="0" presId="urn:microsoft.com/office/officeart/2018/5/layout/IconLeafLabelList"/>
    <dgm:cxn modelId="{66A94326-CE92-4191-9A18-A7F8BE6B7999}" type="presParOf" srcId="{0F931009-AF08-4795-891C-A82D26644C75}" destId="{0140DB8C-3D3E-44C8-B0EE-D0AE6565542C}" srcOrd="1" destOrd="0" presId="urn:microsoft.com/office/officeart/2018/5/layout/IconLeafLabelList"/>
    <dgm:cxn modelId="{74FAC7D6-628E-40D7-815D-619054BB272A}" type="presParOf" srcId="{0F931009-AF08-4795-891C-A82D26644C75}" destId="{C28DB3C9-978D-4D12-B4F8-D9758A0F7452}" srcOrd="2" destOrd="0" presId="urn:microsoft.com/office/officeart/2018/5/layout/IconLeafLabelList"/>
    <dgm:cxn modelId="{B3DA9A22-7B6E-448D-B6A4-33136802706D}" type="presParOf" srcId="{0F931009-AF08-4795-891C-A82D26644C75}" destId="{74687361-33A0-4465-A078-D63F4D5DEC35}" srcOrd="3" destOrd="0" presId="urn:microsoft.com/office/officeart/2018/5/layout/IconLeafLabelList"/>
    <dgm:cxn modelId="{B92F5E67-0B0F-4D70-BCD5-7845B47ECD65}" type="presParOf" srcId="{D8D7A1DA-3E32-4E5C-A554-28E90B7AA0C9}" destId="{F205DD4D-6EC7-430C-8EB2-A340C6DFE94C}" srcOrd="5" destOrd="0" presId="urn:microsoft.com/office/officeart/2018/5/layout/IconLeafLabelList"/>
    <dgm:cxn modelId="{EBB3B45C-59E8-4570-A423-5F773C75C7E4}" type="presParOf" srcId="{D8D7A1DA-3E32-4E5C-A554-28E90B7AA0C9}" destId="{FB3400E2-C2CF-4F23-B139-9EB43E46E5C3}" srcOrd="6" destOrd="0" presId="urn:microsoft.com/office/officeart/2018/5/layout/IconLeafLabelList"/>
    <dgm:cxn modelId="{A8D62A42-6D1C-47C9-95F4-24FC511171A0}" type="presParOf" srcId="{FB3400E2-C2CF-4F23-B139-9EB43E46E5C3}" destId="{48325657-F6B2-491C-AE47-372E113C7EC7}" srcOrd="0" destOrd="0" presId="urn:microsoft.com/office/officeart/2018/5/layout/IconLeafLabelList"/>
    <dgm:cxn modelId="{48DB9542-9285-4172-A98A-7FB6F746F0D9}" type="presParOf" srcId="{FB3400E2-C2CF-4F23-B139-9EB43E46E5C3}" destId="{43855E8C-2B41-412C-95DD-AE50885BA7D2}" srcOrd="1" destOrd="0" presId="urn:microsoft.com/office/officeart/2018/5/layout/IconLeafLabelList"/>
    <dgm:cxn modelId="{CDA0FE1C-428B-4C84-8047-F0391C3DE277}" type="presParOf" srcId="{FB3400E2-C2CF-4F23-B139-9EB43E46E5C3}" destId="{C6D9DED2-D527-4075-AB30-C8A2E7FBADB0}" srcOrd="2" destOrd="0" presId="urn:microsoft.com/office/officeart/2018/5/layout/IconLeafLabelList"/>
    <dgm:cxn modelId="{409B6E99-A197-459D-B55C-5E215683EDF8}" type="presParOf" srcId="{FB3400E2-C2CF-4F23-B139-9EB43E46E5C3}" destId="{6C4D0C7D-70B6-44BF-BF4C-26D4AA4B6699}" srcOrd="3" destOrd="0" presId="urn:microsoft.com/office/officeart/2018/5/layout/IconLeafLabelList"/>
    <dgm:cxn modelId="{788EB487-3F0B-4828-883A-BEBB0E15D801}" type="presParOf" srcId="{D8D7A1DA-3E32-4E5C-A554-28E90B7AA0C9}" destId="{19E47A98-E196-48B4-8789-D3E6618BB54B}" srcOrd="7" destOrd="0" presId="urn:microsoft.com/office/officeart/2018/5/layout/IconLeafLabelList"/>
    <dgm:cxn modelId="{3A0D2386-A4FF-4E87-AF17-8F50EF1BC4A4}" type="presParOf" srcId="{D8D7A1DA-3E32-4E5C-A554-28E90B7AA0C9}" destId="{24592933-7CD1-4B1F-A0D0-D281CF9778FF}" srcOrd="8" destOrd="0" presId="urn:microsoft.com/office/officeart/2018/5/layout/IconLeafLabelList"/>
    <dgm:cxn modelId="{5F944382-DA21-4DBB-938D-948C144F53AB}" type="presParOf" srcId="{24592933-7CD1-4B1F-A0D0-D281CF9778FF}" destId="{85F83C60-8F3A-4988-BB5C-EBA1E2548497}" srcOrd="0" destOrd="0" presId="urn:microsoft.com/office/officeart/2018/5/layout/IconLeafLabelList"/>
    <dgm:cxn modelId="{D48F717E-B9E0-492E-965D-EC160DF03419}" type="presParOf" srcId="{24592933-7CD1-4B1F-A0D0-D281CF9778FF}" destId="{48F1A809-55BF-4269-92D0-E6D848B58C4F}" srcOrd="1" destOrd="0" presId="urn:microsoft.com/office/officeart/2018/5/layout/IconLeafLabelList"/>
    <dgm:cxn modelId="{81581286-93BA-42E2-A65D-8868A61B35AE}" type="presParOf" srcId="{24592933-7CD1-4B1F-A0D0-D281CF9778FF}" destId="{0A3B02A5-48F7-46E9-A28E-E7F9138E91D5}" srcOrd="2" destOrd="0" presId="urn:microsoft.com/office/officeart/2018/5/layout/IconLeafLabelList"/>
    <dgm:cxn modelId="{48EBCD99-42DD-4F9C-BF7C-713941E34F93}" type="presParOf" srcId="{24592933-7CD1-4B1F-A0D0-D281CF9778FF}" destId="{9E8942CF-E15D-4AA0-8FE1-4796FFFD0E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BD5793-432B-42BF-B338-93DA6E1A55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551CEE-CF8D-4252-B772-DDE3BAE71045}">
      <dgm:prSet phldrT="[Text]"/>
      <dgm:spPr/>
      <dgm:t>
        <a:bodyPr/>
        <a:lstStyle/>
        <a:p>
          <a:r>
            <a:rPr lang="en-US"/>
            <a:t>Submit File</a:t>
          </a:r>
          <a:endParaRPr lang="en-GB"/>
        </a:p>
      </dgm:t>
    </dgm:pt>
    <dgm:pt modelId="{F9D62B19-89D0-4BE3-A148-B06B4CD60E4E}" type="parTrans" cxnId="{021355EE-2A27-445B-A340-BEEE8E1428BB}">
      <dgm:prSet/>
      <dgm:spPr/>
      <dgm:t>
        <a:bodyPr/>
        <a:lstStyle/>
        <a:p>
          <a:endParaRPr lang="en-GB"/>
        </a:p>
      </dgm:t>
    </dgm:pt>
    <dgm:pt modelId="{2EB77158-C087-490C-8BE7-122D7FD1FB90}" type="sibTrans" cxnId="{021355EE-2A27-445B-A340-BEEE8E1428BB}">
      <dgm:prSet/>
      <dgm:spPr/>
      <dgm:t>
        <a:bodyPr/>
        <a:lstStyle/>
        <a:p>
          <a:endParaRPr lang="en-GB"/>
        </a:p>
      </dgm:t>
    </dgm:pt>
    <dgm:pt modelId="{D9D8D545-DC5D-4667-A1BD-C8A332412063}">
      <dgm:prSet/>
      <dgm:spPr/>
      <dgm:t>
        <a:bodyPr/>
        <a:lstStyle/>
        <a:p>
          <a:r>
            <a:rPr lang="en-US"/>
            <a:t>Transform Docx to HTML</a:t>
          </a:r>
          <a:endParaRPr lang="en-GB" dirty="0"/>
        </a:p>
      </dgm:t>
    </dgm:pt>
    <dgm:pt modelId="{5C815F29-45E3-4FEC-8B20-F9CA41CBA965}" type="parTrans" cxnId="{7272E24B-B619-40BB-AAE9-1E38433797A3}">
      <dgm:prSet/>
      <dgm:spPr/>
      <dgm:t>
        <a:bodyPr/>
        <a:lstStyle/>
        <a:p>
          <a:endParaRPr lang="en-GB"/>
        </a:p>
      </dgm:t>
    </dgm:pt>
    <dgm:pt modelId="{BFE06CBD-AFDB-4BC5-9F2D-A249EFEDFC04}" type="sibTrans" cxnId="{7272E24B-B619-40BB-AAE9-1E38433797A3}">
      <dgm:prSet/>
      <dgm:spPr/>
      <dgm:t>
        <a:bodyPr/>
        <a:lstStyle/>
        <a:p>
          <a:endParaRPr lang="en-GB"/>
        </a:p>
      </dgm:t>
    </dgm:pt>
    <dgm:pt modelId="{3FFB68D5-9ABA-408B-92A9-01E5DEABDFC2}">
      <dgm:prSet/>
      <dgm:spPr/>
      <dgm:t>
        <a:bodyPr/>
        <a:lstStyle/>
        <a:p>
          <a:r>
            <a:rPr lang="en-US"/>
            <a:t>Parse data, clean, standardize</a:t>
          </a:r>
          <a:endParaRPr lang="en-GB" dirty="0"/>
        </a:p>
      </dgm:t>
    </dgm:pt>
    <dgm:pt modelId="{A38C256D-04C3-4C24-BBB9-7D32A52AA77B}" type="parTrans" cxnId="{D4E5EBE5-D78A-4E33-9F2A-4A194BC14390}">
      <dgm:prSet/>
      <dgm:spPr/>
      <dgm:t>
        <a:bodyPr/>
        <a:lstStyle/>
        <a:p>
          <a:endParaRPr lang="en-GB"/>
        </a:p>
      </dgm:t>
    </dgm:pt>
    <dgm:pt modelId="{DF5DAA7F-0DD6-4439-A8C7-87F461C885B1}" type="sibTrans" cxnId="{D4E5EBE5-D78A-4E33-9F2A-4A194BC14390}">
      <dgm:prSet/>
      <dgm:spPr/>
      <dgm:t>
        <a:bodyPr/>
        <a:lstStyle/>
        <a:p>
          <a:endParaRPr lang="en-GB"/>
        </a:p>
      </dgm:t>
    </dgm:pt>
    <dgm:pt modelId="{1944CEA4-E4F1-4B0A-BC68-A3F87A1EE62E}">
      <dgm:prSet/>
      <dgm:spPr/>
      <dgm:t>
        <a:bodyPr/>
        <a:lstStyle/>
        <a:p>
          <a:r>
            <a:rPr lang="en-US"/>
            <a:t>Extract features</a:t>
          </a:r>
          <a:endParaRPr lang="en-GB" dirty="0"/>
        </a:p>
      </dgm:t>
    </dgm:pt>
    <dgm:pt modelId="{834CA2EA-090C-44CB-8D21-D61A60873851}" type="parTrans" cxnId="{049987C0-FC28-44C9-A4F5-2CF75B965B07}">
      <dgm:prSet/>
      <dgm:spPr/>
      <dgm:t>
        <a:bodyPr/>
        <a:lstStyle/>
        <a:p>
          <a:endParaRPr lang="en-GB"/>
        </a:p>
      </dgm:t>
    </dgm:pt>
    <dgm:pt modelId="{5FB69357-DCA3-4700-81E6-EA83D37E79C7}" type="sibTrans" cxnId="{049987C0-FC28-44C9-A4F5-2CF75B965B07}">
      <dgm:prSet/>
      <dgm:spPr/>
      <dgm:t>
        <a:bodyPr/>
        <a:lstStyle/>
        <a:p>
          <a:endParaRPr lang="en-GB"/>
        </a:p>
      </dgm:t>
    </dgm:pt>
    <dgm:pt modelId="{B2599B73-58C7-43BC-8D36-9D998A152183}">
      <dgm:prSet/>
      <dgm:spPr/>
      <dgm:t>
        <a:bodyPr/>
        <a:lstStyle/>
        <a:p>
          <a:r>
            <a:rPr lang="en-US"/>
            <a:t>Generate image description form image </a:t>
          </a:r>
          <a:endParaRPr lang="en-GB" dirty="0"/>
        </a:p>
      </dgm:t>
    </dgm:pt>
    <dgm:pt modelId="{600608E1-E40D-4DC5-AB11-7E095ED5F29A}" type="parTrans" cxnId="{A3394395-7217-499A-AA06-F2B4B9A5102B}">
      <dgm:prSet/>
      <dgm:spPr/>
      <dgm:t>
        <a:bodyPr/>
        <a:lstStyle/>
        <a:p>
          <a:endParaRPr lang="en-GB"/>
        </a:p>
      </dgm:t>
    </dgm:pt>
    <dgm:pt modelId="{E37C74B6-4093-4BA8-A03A-C789A054A75B}" type="sibTrans" cxnId="{A3394395-7217-499A-AA06-F2B4B9A5102B}">
      <dgm:prSet/>
      <dgm:spPr/>
      <dgm:t>
        <a:bodyPr/>
        <a:lstStyle/>
        <a:p>
          <a:endParaRPr lang="en-GB"/>
        </a:p>
      </dgm:t>
    </dgm:pt>
    <dgm:pt modelId="{9153E46E-D161-4414-B663-2F8CE79862A0}">
      <dgm:prSet/>
      <dgm:spPr/>
      <dgm:t>
        <a:bodyPr/>
        <a:lstStyle/>
        <a:p>
          <a:r>
            <a:rPr lang="en-US"/>
            <a:t>Preper data for indexing</a:t>
          </a:r>
          <a:endParaRPr lang="en-GB" dirty="0"/>
        </a:p>
      </dgm:t>
    </dgm:pt>
    <dgm:pt modelId="{8CC5F248-50CB-418D-BCEE-22FD1BF16052}" type="parTrans" cxnId="{1E8DDFA1-41FB-4FD9-981B-CD98FCD5A7F9}">
      <dgm:prSet/>
      <dgm:spPr/>
      <dgm:t>
        <a:bodyPr/>
        <a:lstStyle/>
        <a:p>
          <a:endParaRPr lang="en-GB"/>
        </a:p>
      </dgm:t>
    </dgm:pt>
    <dgm:pt modelId="{6E72CCEB-474D-4120-8165-9D3A32CEF1E7}" type="sibTrans" cxnId="{1E8DDFA1-41FB-4FD9-981B-CD98FCD5A7F9}">
      <dgm:prSet/>
      <dgm:spPr/>
      <dgm:t>
        <a:bodyPr/>
        <a:lstStyle/>
        <a:p>
          <a:endParaRPr lang="en-GB"/>
        </a:p>
      </dgm:t>
    </dgm:pt>
    <dgm:pt modelId="{8B7A36D2-0725-4565-9E96-977108F8C654}" type="pres">
      <dgm:prSet presAssocID="{6BBD5793-432B-42BF-B338-93DA6E1A5561}" presName="rootnode" presStyleCnt="0">
        <dgm:presLayoutVars>
          <dgm:chMax/>
          <dgm:chPref/>
          <dgm:dir/>
          <dgm:animLvl val="lvl"/>
        </dgm:presLayoutVars>
      </dgm:prSet>
      <dgm:spPr/>
    </dgm:pt>
    <dgm:pt modelId="{BF928F23-B67E-4DF9-A83F-EEFDDFF9191B}" type="pres">
      <dgm:prSet presAssocID="{F7551CEE-CF8D-4252-B772-DDE3BAE71045}" presName="composite" presStyleCnt="0"/>
      <dgm:spPr/>
    </dgm:pt>
    <dgm:pt modelId="{D23D491B-7ECF-4F48-9D53-E19D9F4AD742}" type="pres">
      <dgm:prSet presAssocID="{F7551CEE-CF8D-4252-B772-DDE3BAE71045}" presName="bentUpArrow1" presStyleLbl="alignImgPlace1" presStyleIdx="0" presStyleCnt="5"/>
      <dgm:spPr/>
    </dgm:pt>
    <dgm:pt modelId="{49008463-2404-42B4-9A02-76A5DE1A4509}" type="pres">
      <dgm:prSet presAssocID="{F7551CEE-CF8D-4252-B772-DDE3BAE71045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F0A9363-9F3C-46D0-9D1C-179C85BA7E4B}" type="pres">
      <dgm:prSet presAssocID="{F7551CEE-CF8D-4252-B772-DDE3BAE7104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957F933-F8C0-4278-BBDF-3A42292A4C21}" type="pres">
      <dgm:prSet presAssocID="{2EB77158-C087-490C-8BE7-122D7FD1FB90}" presName="sibTrans" presStyleCnt="0"/>
      <dgm:spPr/>
    </dgm:pt>
    <dgm:pt modelId="{D528265B-92BB-47A7-80AC-B07D22A19FA6}" type="pres">
      <dgm:prSet presAssocID="{D9D8D545-DC5D-4667-A1BD-C8A332412063}" presName="composite" presStyleCnt="0"/>
      <dgm:spPr/>
    </dgm:pt>
    <dgm:pt modelId="{B47680BF-310C-40E0-ADA3-9790DFC0E16C}" type="pres">
      <dgm:prSet presAssocID="{D9D8D545-DC5D-4667-A1BD-C8A332412063}" presName="bentUpArrow1" presStyleLbl="alignImgPlace1" presStyleIdx="1" presStyleCnt="5"/>
      <dgm:spPr/>
    </dgm:pt>
    <dgm:pt modelId="{9F26FEE1-E42D-42C3-926C-DFEA6BAD4345}" type="pres">
      <dgm:prSet presAssocID="{D9D8D545-DC5D-4667-A1BD-C8A33241206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D017153B-26F5-4AC1-BAB4-8B402FEE8215}" type="pres">
      <dgm:prSet presAssocID="{D9D8D545-DC5D-4667-A1BD-C8A33241206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C9CDB73-F545-4803-8E60-4CBE1792DEC9}" type="pres">
      <dgm:prSet presAssocID="{BFE06CBD-AFDB-4BC5-9F2D-A249EFEDFC04}" presName="sibTrans" presStyleCnt="0"/>
      <dgm:spPr/>
    </dgm:pt>
    <dgm:pt modelId="{3794E367-90A2-43B0-874A-665A3248BA26}" type="pres">
      <dgm:prSet presAssocID="{3FFB68D5-9ABA-408B-92A9-01E5DEABDFC2}" presName="composite" presStyleCnt="0"/>
      <dgm:spPr/>
    </dgm:pt>
    <dgm:pt modelId="{1DBB8170-04A7-49F9-AD80-FED7D03A873D}" type="pres">
      <dgm:prSet presAssocID="{3FFB68D5-9ABA-408B-92A9-01E5DEABDFC2}" presName="bentUpArrow1" presStyleLbl="alignImgPlace1" presStyleIdx="2" presStyleCnt="5"/>
      <dgm:spPr/>
    </dgm:pt>
    <dgm:pt modelId="{E5D905B0-9247-4BF4-9B88-C124F4399F47}" type="pres">
      <dgm:prSet presAssocID="{3FFB68D5-9ABA-408B-92A9-01E5DEABDFC2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CFBB52D-80CB-4922-8FA1-287957994A8A}" type="pres">
      <dgm:prSet presAssocID="{3FFB68D5-9ABA-408B-92A9-01E5DEABDFC2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92B2A84-D31A-4F8F-B207-8D2CBE86C18C}" type="pres">
      <dgm:prSet presAssocID="{DF5DAA7F-0DD6-4439-A8C7-87F461C885B1}" presName="sibTrans" presStyleCnt="0"/>
      <dgm:spPr/>
    </dgm:pt>
    <dgm:pt modelId="{166EED6F-C77F-4644-BD25-A3038755E84E}" type="pres">
      <dgm:prSet presAssocID="{1944CEA4-E4F1-4B0A-BC68-A3F87A1EE62E}" presName="composite" presStyleCnt="0"/>
      <dgm:spPr/>
    </dgm:pt>
    <dgm:pt modelId="{C6FCBC20-D1A1-4F71-B9A5-28B8163C42DC}" type="pres">
      <dgm:prSet presAssocID="{1944CEA4-E4F1-4B0A-BC68-A3F87A1EE62E}" presName="bentUpArrow1" presStyleLbl="alignImgPlace1" presStyleIdx="3" presStyleCnt="5"/>
      <dgm:spPr/>
    </dgm:pt>
    <dgm:pt modelId="{7156B249-3977-4C08-8FF8-75F8591BDC4C}" type="pres">
      <dgm:prSet presAssocID="{1944CEA4-E4F1-4B0A-BC68-A3F87A1EE62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BC4E9B6-C0E8-424D-BCCD-B75A1E7840B8}" type="pres">
      <dgm:prSet presAssocID="{1944CEA4-E4F1-4B0A-BC68-A3F87A1EE62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9535427-7375-4BFD-A513-B18C02ED9E3C}" type="pres">
      <dgm:prSet presAssocID="{5FB69357-DCA3-4700-81E6-EA83D37E79C7}" presName="sibTrans" presStyleCnt="0"/>
      <dgm:spPr/>
    </dgm:pt>
    <dgm:pt modelId="{8BBC3E42-FE65-4531-9686-3EF334B09E68}" type="pres">
      <dgm:prSet presAssocID="{B2599B73-58C7-43BC-8D36-9D998A152183}" presName="composite" presStyleCnt="0"/>
      <dgm:spPr/>
    </dgm:pt>
    <dgm:pt modelId="{405844CA-1408-4233-911F-03DD1F5B9DB3}" type="pres">
      <dgm:prSet presAssocID="{B2599B73-58C7-43BC-8D36-9D998A152183}" presName="bentUpArrow1" presStyleLbl="alignImgPlace1" presStyleIdx="4" presStyleCnt="5"/>
      <dgm:spPr/>
    </dgm:pt>
    <dgm:pt modelId="{1937F06D-F901-4899-9327-A5C2B752B814}" type="pres">
      <dgm:prSet presAssocID="{B2599B73-58C7-43BC-8D36-9D998A15218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D131069-3385-4DA7-B433-8AB4AFBFDC0D}" type="pres">
      <dgm:prSet presAssocID="{B2599B73-58C7-43BC-8D36-9D998A15218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C90DFAB-AC6E-40B6-B7CC-D7382AB53EA9}" type="pres">
      <dgm:prSet presAssocID="{E37C74B6-4093-4BA8-A03A-C789A054A75B}" presName="sibTrans" presStyleCnt="0"/>
      <dgm:spPr/>
    </dgm:pt>
    <dgm:pt modelId="{E8B34453-2BB6-46F2-8DAF-7282038F58F0}" type="pres">
      <dgm:prSet presAssocID="{9153E46E-D161-4414-B663-2F8CE79862A0}" presName="composite" presStyleCnt="0"/>
      <dgm:spPr/>
    </dgm:pt>
    <dgm:pt modelId="{9C13C4A9-F293-4781-A70B-36D11AA4663D}" type="pres">
      <dgm:prSet presAssocID="{9153E46E-D161-4414-B663-2F8CE79862A0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5BED102-3703-4892-9D37-55699CE04E68}" type="presOf" srcId="{9153E46E-D161-4414-B663-2F8CE79862A0}" destId="{9C13C4A9-F293-4781-A70B-36D11AA4663D}" srcOrd="0" destOrd="0" presId="urn:microsoft.com/office/officeart/2005/8/layout/StepDownProcess"/>
    <dgm:cxn modelId="{B861070E-2F2E-468F-B3E3-D0C69D856D6C}" type="presOf" srcId="{1944CEA4-E4F1-4B0A-BC68-A3F87A1EE62E}" destId="{7156B249-3977-4C08-8FF8-75F8591BDC4C}" srcOrd="0" destOrd="0" presId="urn:microsoft.com/office/officeart/2005/8/layout/StepDownProcess"/>
    <dgm:cxn modelId="{226A2E29-8C7A-48F5-A483-9A18D9E22058}" type="presOf" srcId="{6BBD5793-432B-42BF-B338-93DA6E1A5561}" destId="{8B7A36D2-0725-4565-9E96-977108F8C654}" srcOrd="0" destOrd="0" presId="urn:microsoft.com/office/officeart/2005/8/layout/StepDownProcess"/>
    <dgm:cxn modelId="{1D77E229-43DD-43C0-8E0C-336595BD1265}" type="presOf" srcId="{3FFB68D5-9ABA-408B-92A9-01E5DEABDFC2}" destId="{E5D905B0-9247-4BF4-9B88-C124F4399F47}" srcOrd="0" destOrd="0" presId="urn:microsoft.com/office/officeart/2005/8/layout/StepDownProcess"/>
    <dgm:cxn modelId="{8619304A-F05E-4C2F-B0DD-9EDD8BC73A21}" type="presOf" srcId="{B2599B73-58C7-43BC-8D36-9D998A152183}" destId="{1937F06D-F901-4899-9327-A5C2B752B814}" srcOrd="0" destOrd="0" presId="urn:microsoft.com/office/officeart/2005/8/layout/StepDownProcess"/>
    <dgm:cxn modelId="{7272E24B-B619-40BB-AAE9-1E38433797A3}" srcId="{6BBD5793-432B-42BF-B338-93DA6E1A5561}" destId="{D9D8D545-DC5D-4667-A1BD-C8A332412063}" srcOrd="1" destOrd="0" parTransId="{5C815F29-45E3-4FEC-8B20-F9CA41CBA965}" sibTransId="{BFE06CBD-AFDB-4BC5-9F2D-A249EFEDFC04}"/>
    <dgm:cxn modelId="{A3394395-7217-499A-AA06-F2B4B9A5102B}" srcId="{6BBD5793-432B-42BF-B338-93DA6E1A5561}" destId="{B2599B73-58C7-43BC-8D36-9D998A152183}" srcOrd="4" destOrd="0" parTransId="{600608E1-E40D-4DC5-AB11-7E095ED5F29A}" sibTransId="{E37C74B6-4093-4BA8-A03A-C789A054A75B}"/>
    <dgm:cxn modelId="{1E8DDFA1-41FB-4FD9-981B-CD98FCD5A7F9}" srcId="{6BBD5793-432B-42BF-B338-93DA6E1A5561}" destId="{9153E46E-D161-4414-B663-2F8CE79862A0}" srcOrd="5" destOrd="0" parTransId="{8CC5F248-50CB-418D-BCEE-22FD1BF16052}" sibTransId="{6E72CCEB-474D-4120-8165-9D3A32CEF1E7}"/>
    <dgm:cxn modelId="{EEE119AB-9674-4FDC-96B2-6175FF654E61}" type="presOf" srcId="{D9D8D545-DC5D-4667-A1BD-C8A332412063}" destId="{9F26FEE1-E42D-42C3-926C-DFEA6BAD4345}" srcOrd="0" destOrd="0" presId="urn:microsoft.com/office/officeart/2005/8/layout/StepDownProcess"/>
    <dgm:cxn modelId="{049987C0-FC28-44C9-A4F5-2CF75B965B07}" srcId="{6BBD5793-432B-42BF-B338-93DA6E1A5561}" destId="{1944CEA4-E4F1-4B0A-BC68-A3F87A1EE62E}" srcOrd="3" destOrd="0" parTransId="{834CA2EA-090C-44CB-8D21-D61A60873851}" sibTransId="{5FB69357-DCA3-4700-81E6-EA83D37E79C7}"/>
    <dgm:cxn modelId="{F4ACF0D0-32A0-4B06-93F3-A1990C876C4F}" type="presOf" srcId="{F7551CEE-CF8D-4252-B772-DDE3BAE71045}" destId="{49008463-2404-42B4-9A02-76A5DE1A4509}" srcOrd="0" destOrd="0" presId="urn:microsoft.com/office/officeart/2005/8/layout/StepDownProcess"/>
    <dgm:cxn modelId="{D4E5EBE5-D78A-4E33-9F2A-4A194BC14390}" srcId="{6BBD5793-432B-42BF-B338-93DA6E1A5561}" destId="{3FFB68D5-9ABA-408B-92A9-01E5DEABDFC2}" srcOrd="2" destOrd="0" parTransId="{A38C256D-04C3-4C24-BBB9-7D32A52AA77B}" sibTransId="{DF5DAA7F-0DD6-4439-A8C7-87F461C885B1}"/>
    <dgm:cxn modelId="{021355EE-2A27-445B-A340-BEEE8E1428BB}" srcId="{6BBD5793-432B-42BF-B338-93DA6E1A5561}" destId="{F7551CEE-CF8D-4252-B772-DDE3BAE71045}" srcOrd="0" destOrd="0" parTransId="{F9D62B19-89D0-4BE3-A148-B06B4CD60E4E}" sibTransId="{2EB77158-C087-490C-8BE7-122D7FD1FB90}"/>
    <dgm:cxn modelId="{E2968939-1447-4E97-B9BD-C9D52AF5AD09}" type="presParOf" srcId="{8B7A36D2-0725-4565-9E96-977108F8C654}" destId="{BF928F23-B67E-4DF9-A83F-EEFDDFF9191B}" srcOrd="0" destOrd="0" presId="urn:microsoft.com/office/officeart/2005/8/layout/StepDownProcess"/>
    <dgm:cxn modelId="{1EDA49A8-799E-4797-A716-4AED2DC6A017}" type="presParOf" srcId="{BF928F23-B67E-4DF9-A83F-EEFDDFF9191B}" destId="{D23D491B-7ECF-4F48-9D53-E19D9F4AD742}" srcOrd="0" destOrd="0" presId="urn:microsoft.com/office/officeart/2005/8/layout/StepDownProcess"/>
    <dgm:cxn modelId="{3C894779-53DD-4EBF-A3F2-0BBD115140CA}" type="presParOf" srcId="{BF928F23-B67E-4DF9-A83F-EEFDDFF9191B}" destId="{49008463-2404-42B4-9A02-76A5DE1A4509}" srcOrd="1" destOrd="0" presId="urn:microsoft.com/office/officeart/2005/8/layout/StepDownProcess"/>
    <dgm:cxn modelId="{6834A8A8-487B-49AB-9399-6497A7CE8867}" type="presParOf" srcId="{BF928F23-B67E-4DF9-A83F-EEFDDFF9191B}" destId="{9F0A9363-9F3C-46D0-9D1C-179C85BA7E4B}" srcOrd="2" destOrd="0" presId="urn:microsoft.com/office/officeart/2005/8/layout/StepDownProcess"/>
    <dgm:cxn modelId="{55BE285B-0A49-47D8-8E41-BD6CA961C9E2}" type="presParOf" srcId="{8B7A36D2-0725-4565-9E96-977108F8C654}" destId="{1957F933-F8C0-4278-BBDF-3A42292A4C21}" srcOrd="1" destOrd="0" presId="urn:microsoft.com/office/officeart/2005/8/layout/StepDownProcess"/>
    <dgm:cxn modelId="{7E8D3B08-2F04-452F-A973-FF75831799A4}" type="presParOf" srcId="{8B7A36D2-0725-4565-9E96-977108F8C654}" destId="{D528265B-92BB-47A7-80AC-B07D22A19FA6}" srcOrd="2" destOrd="0" presId="urn:microsoft.com/office/officeart/2005/8/layout/StepDownProcess"/>
    <dgm:cxn modelId="{725355C8-62A4-4524-BB44-CAD7DB88D06F}" type="presParOf" srcId="{D528265B-92BB-47A7-80AC-B07D22A19FA6}" destId="{B47680BF-310C-40E0-ADA3-9790DFC0E16C}" srcOrd="0" destOrd="0" presId="urn:microsoft.com/office/officeart/2005/8/layout/StepDownProcess"/>
    <dgm:cxn modelId="{9BF8286F-B446-4357-A431-F4657F500B02}" type="presParOf" srcId="{D528265B-92BB-47A7-80AC-B07D22A19FA6}" destId="{9F26FEE1-E42D-42C3-926C-DFEA6BAD4345}" srcOrd="1" destOrd="0" presId="urn:microsoft.com/office/officeart/2005/8/layout/StepDownProcess"/>
    <dgm:cxn modelId="{149EC57B-9C3A-4A74-865C-B296E1E9838C}" type="presParOf" srcId="{D528265B-92BB-47A7-80AC-B07D22A19FA6}" destId="{D017153B-26F5-4AC1-BAB4-8B402FEE8215}" srcOrd="2" destOrd="0" presId="urn:microsoft.com/office/officeart/2005/8/layout/StepDownProcess"/>
    <dgm:cxn modelId="{6E84EAE9-2AC1-4692-9DD8-9E54D028A5DE}" type="presParOf" srcId="{8B7A36D2-0725-4565-9E96-977108F8C654}" destId="{FC9CDB73-F545-4803-8E60-4CBE1792DEC9}" srcOrd="3" destOrd="0" presId="urn:microsoft.com/office/officeart/2005/8/layout/StepDownProcess"/>
    <dgm:cxn modelId="{FD0935D6-79DE-4596-9D51-546E091D5581}" type="presParOf" srcId="{8B7A36D2-0725-4565-9E96-977108F8C654}" destId="{3794E367-90A2-43B0-874A-665A3248BA26}" srcOrd="4" destOrd="0" presId="urn:microsoft.com/office/officeart/2005/8/layout/StepDownProcess"/>
    <dgm:cxn modelId="{0B418C66-652C-4F3F-9BD9-DEE6AA6B1BF6}" type="presParOf" srcId="{3794E367-90A2-43B0-874A-665A3248BA26}" destId="{1DBB8170-04A7-49F9-AD80-FED7D03A873D}" srcOrd="0" destOrd="0" presId="urn:microsoft.com/office/officeart/2005/8/layout/StepDownProcess"/>
    <dgm:cxn modelId="{6C7E04A7-CDFF-4FEB-A098-DD2E3F26411A}" type="presParOf" srcId="{3794E367-90A2-43B0-874A-665A3248BA26}" destId="{E5D905B0-9247-4BF4-9B88-C124F4399F47}" srcOrd="1" destOrd="0" presId="urn:microsoft.com/office/officeart/2005/8/layout/StepDownProcess"/>
    <dgm:cxn modelId="{99B51AF9-C763-46A4-BA55-AF177670C6C0}" type="presParOf" srcId="{3794E367-90A2-43B0-874A-665A3248BA26}" destId="{FCFBB52D-80CB-4922-8FA1-287957994A8A}" srcOrd="2" destOrd="0" presId="urn:microsoft.com/office/officeart/2005/8/layout/StepDownProcess"/>
    <dgm:cxn modelId="{DE211432-22B4-478B-B9CC-FF7D900B8C2D}" type="presParOf" srcId="{8B7A36D2-0725-4565-9E96-977108F8C654}" destId="{492B2A84-D31A-4F8F-B207-8D2CBE86C18C}" srcOrd="5" destOrd="0" presId="urn:microsoft.com/office/officeart/2005/8/layout/StepDownProcess"/>
    <dgm:cxn modelId="{43071AB0-A217-4E9F-819B-DD4806D73DB9}" type="presParOf" srcId="{8B7A36D2-0725-4565-9E96-977108F8C654}" destId="{166EED6F-C77F-4644-BD25-A3038755E84E}" srcOrd="6" destOrd="0" presId="urn:microsoft.com/office/officeart/2005/8/layout/StepDownProcess"/>
    <dgm:cxn modelId="{5027A005-BCA3-435F-A064-BD6511DC0E33}" type="presParOf" srcId="{166EED6F-C77F-4644-BD25-A3038755E84E}" destId="{C6FCBC20-D1A1-4F71-B9A5-28B8163C42DC}" srcOrd="0" destOrd="0" presId="urn:microsoft.com/office/officeart/2005/8/layout/StepDownProcess"/>
    <dgm:cxn modelId="{8990B297-5487-40E3-A051-B72CB991896E}" type="presParOf" srcId="{166EED6F-C77F-4644-BD25-A3038755E84E}" destId="{7156B249-3977-4C08-8FF8-75F8591BDC4C}" srcOrd="1" destOrd="0" presId="urn:microsoft.com/office/officeart/2005/8/layout/StepDownProcess"/>
    <dgm:cxn modelId="{83C353A9-334B-4CA5-8DFC-FFD62E905184}" type="presParOf" srcId="{166EED6F-C77F-4644-BD25-A3038755E84E}" destId="{4BC4E9B6-C0E8-424D-BCCD-B75A1E7840B8}" srcOrd="2" destOrd="0" presId="urn:microsoft.com/office/officeart/2005/8/layout/StepDownProcess"/>
    <dgm:cxn modelId="{1B23C24F-BCC6-4C1E-A7C8-70646641848C}" type="presParOf" srcId="{8B7A36D2-0725-4565-9E96-977108F8C654}" destId="{D9535427-7375-4BFD-A513-B18C02ED9E3C}" srcOrd="7" destOrd="0" presId="urn:microsoft.com/office/officeart/2005/8/layout/StepDownProcess"/>
    <dgm:cxn modelId="{57BEE736-6159-43AF-993C-5E45E7D6A646}" type="presParOf" srcId="{8B7A36D2-0725-4565-9E96-977108F8C654}" destId="{8BBC3E42-FE65-4531-9686-3EF334B09E68}" srcOrd="8" destOrd="0" presId="urn:microsoft.com/office/officeart/2005/8/layout/StepDownProcess"/>
    <dgm:cxn modelId="{9CD55AAF-A0ED-403C-8F89-6F4CB75888B3}" type="presParOf" srcId="{8BBC3E42-FE65-4531-9686-3EF334B09E68}" destId="{405844CA-1408-4233-911F-03DD1F5B9DB3}" srcOrd="0" destOrd="0" presId="urn:microsoft.com/office/officeart/2005/8/layout/StepDownProcess"/>
    <dgm:cxn modelId="{38F881F7-9F90-4810-952C-DC678F759B74}" type="presParOf" srcId="{8BBC3E42-FE65-4531-9686-3EF334B09E68}" destId="{1937F06D-F901-4899-9327-A5C2B752B814}" srcOrd="1" destOrd="0" presId="urn:microsoft.com/office/officeart/2005/8/layout/StepDownProcess"/>
    <dgm:cxn modelId="{6D02D690-7BD3-4F22-B19A-4C286D14E1A1}" type="presParOf" srcId="{8BBC3E42-FE65-4531-9686-3EF334B09E68}" destId="{3D131069-3385-4DA7-B433-8AB4AFBFDC0D}" srcOrd="2" destOrd="0" presId="urn:microsoft.com/office/officeart/2005/8/layout/StepDownProcess"/>
    <dgm:cxn modelId="{9AB4AF03-96D3-4810-8C96-A0E50E936B9A}" type="presParOf" srcId="{8B7A36D2-0725-4565-9E96-977108F8C654}" destId="{8C90DFAB-AC6E-40B6-B7CC-D7382AB53EA9}" srcOrd="9" destOrd="0" presId="urn:microsoft.com/office/officeart/2005/8/layout/StepDownProcess"/>
    <dgm:cxn modelId="{A8EF0263-BB00-4891-A085-360530FA47B6}" type="presParOf" srcId="{8B7A36D2-0725-4565-9E96-977108F8C654}" destId="{E8B34453-2BB6-46F2-8DAF-7282038F58F0}" srcOrd="10" destOrd="0" presId="urn:microsoft.com/office/officeart/2005/8/layout/StepDownProcess"/>
    <dgm:cxn modelId="{DCBF0E4A-6520-4DE4-A722-DB08D10B2A89}" type="presParOf" srcId="{E8B34453-2BB6-46F2-8DAF-7282038F58F0}" destId="{9C13C4A9-F293-4781-A70B-36D11AA466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034DBB-3757-4E2E-BAFF-337C6CB32B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4FC7570-3C03-4511-B9A1-85329DA076F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Loading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E485C67-CE7D-4BA3-B601-229299439EFC}" type="parTrans" cxnId="{BAA94ACF-9635-4DCB-9FDF-7F4ED502D18C}">
      <dgm:prSet/>
      <dgm:spPr/>
      <dgm:t>
        <a:bodyPr/>
        <a:lstStyle/>
        <a:p>
          <a:endParaRPr lang="en-GB"/>
        </a:p>
      </dgm:t>
    </dgm:pt>
    <dgm:pt modelId="{AC8D2F33-0415-4624-923E-69CA2B7B67EE}" type="sibTrans" cxnId="{BAA94ACF-9635-4DCB-9FDF-7F4ED502D18C}">
      <dgm:prSet/>
      <dgm:spPr/>
      <dgm:t>
        <a:bodyPr/>
        <a:lstStyle/>
        <a:p>
          <a:endParaRPr lang="en-GB"/>
        </a:p>
      </dgm:t>
    </dgm:pt>
    <dgm:pt modelId="{687D0F8B-6AD7-4CE4-9B63-D027A8D341C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Indexing</a:t>
          </a:r>
          <a:endParaRPr lang="en-GB" dirty="0">
            <a:solidFill>
              <a:schemeClr val="tx1"/>
            </a:solidFill>
          </a:endParaRPr>
        </a:p>
      </dgm:t>
    </dgm:pt>
    <dgm:pt modelId="{E6D68F08-F22E-4AA8-A657-B6E6B1D127D5}" type="parTrans" cxnId="{5E1B729C-0A72-4BAF-B16F-C3B5BCA85BF4}">
      <dgm:prSet/>
      <dgm:spPr/>
      <dgm:t>
        <a:bodyPr/>
        <a:lstStyle/>
        <a:p>
          <a:endParaRPr lang="en-GB"/>
        </a:p>
      </dgm:t>
    </dgm:pt>
    <dgm:pt modelId="{E861E63E-3A9E-4CCE-8DCF-9C32EB9654C1}" type="sibTrans" cxnId="{5E1B729C-0A72-4BAF-B16F-C3B5BCA85BF4}">
      <dgm:prSet/>
      <dgm:spPr/>
      <dgm:t>
        <a:bodyPr/>
        <a:lstStyle/>
        <a:p>
          <a:endParaRPr lang="en-GB"/>
        </a:p>
      </dgm:t>
    </dgm:pt>
    <dgm:pt modelId="{7E5D77D3-85F7-40DF-A9CC-A1A18F8A078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Storing</a:t>
          </a:r>
          <a:endParaRPr lang="en-GB" dirty="0">
            <a:solidFill>
              <a:schemeClr val="tx1"/>
            </a:solidFill>
          </a:endParaRPr>
        </a:p>
      </dgm:t>
    </dgm:pt>
    <dgm:pt modelId="{0BD578FD-5A04-4834-963B-CDE444E8EA8A}" type="parTrans" cxnId="{DB066CAA-258C-4D8A-9DEE-E6037F4FD6A9}">
      <dgm:prSet/>
      <dgm:spPr/>
      <dgm:t>
        <a:bodyPr/>
        <a:lstStyle/>
        <a:p>
          <a:endParaRPr lang="en-GB"/>
        </a:p>
      </dgm:t>
    </dgm:pt>
    <dgm:pt modelId="{763069BB-829D-4647-A45A-2EFC3739BB68}" type="sibTrans" cxnId="{DB066CAA-258C-4D8A-9DEE-E6037F4FD6A9}">
      <dgm:prSet/>
      <dgm:spPr/>
      <dgm:t>
        <a:bodyPr/>
        <a:lstStyle/>
        <a:p>
          <a:endParaRPr lang="en-GB"/>
        </a:p>
      </dgm:t>
    </dgm:pt>
    <dgm:pt modelId="{15299B2F-FF91-41B0-9B14-DB6579C3465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Querying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FB72E0-2225-4CFB-828E-F7FDF8BFD766}" type="parTrans" cxnId="{FF539FB7-B51F-440B-8E34-0123DA5E9E40}">
      <dgm:prSet/>
      <dgm:spPr/>
      <dgm:t>
        <a:bodyPr/>
        <a:lstStyle/>
        <a:p>
          <a:endParaRPr lang="en-GB"/>
        </a:p>
      </dgm:t>
    </dgm:pt>
    <dgm:pt modelId="{168222DF-DE41-4774-92FA-7C7991566DA6}" type="sibTrans" cxnId="{FF539FB7-B51F-440B-8E34-0123DA5E9E40}">
      <dgm:prSet/>
      <dgm:spPr/>
      <dgm:t>
        <a:bodyPr/>
        <a:lstStyle/>
        <a:p>
          <a:endParaRPr lang="en-GB"/>
        </a:p>
      </dgm:t>
    </dgm:pt>
    <dgm:pt modelId="{78F2577C-6A41-4079-B492-BD80EC8C9D3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Evaluation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F40EC19-71FB-4A43-B1BB-73861C78B681}" type="parTrans" cxnId="{20AAA61D-A6D7-4578-AF0E-509EFEAF141A}">
      <dgm:prSet/>
      <dgm:spPr/>
      <dgm:t>
        <a:bodyPr/>
        <a:lstStyle/>
        <a:p>
          <a:endParaRPr lang="en-GB"/>
        </a:p>
      </dgm:t>
    </dgm:pt>
    <dgm:pt modelId="{3A0314EB-B887-4503-9EED-C6512FBE64E8}" type="sibTrans" cxnId="{20AAA61D-A6D7-4578-AF0E-509EFEAF141A}">
      <dgm:prSet/>
      <dgm:spPr/>
      <dgm:t>
        <a:bodyPr/>
        <a:lstStyle/>
        <a:p>
          <a:endParaRPr lang="en-GB"/>
        </a:p>
      </dgm:t>
    </dgm:pt>
    <dgm:pt modelId="{D8D7A1DA-3E32-4E5C-A554-28E90B7AA0C9}" type="pres">
      <dgm:prSet presAssocID="{2F034DBB-3757-4E2E-BAFF-337C6CB32B60}" presName="root" presStyleCnt="0">
        <dgm:presLayoutVars>
          <dgm:dir/>
          <dgm:resizeHandles val="exact"/>
        </dgm:presLayoutVars>
      </dgm:prSet>
      <dgm:spPr/>
    </dgm:pt>
    <dgm:pt modelId="{366A754B-1F08-4B5E-9390-6FE5B954E5AC}" type="pres">
      <dgm:prSet presAssocID="{44FC7570-3C03-4511-B9A1-85329DA076F1}" presName="compNode" presStyleCnt="0"/>
      <dgm:spPr/>
    </dgm:pt>
    <dgm:pt modelId="{F6C6DBA2-607A-465B-BBF9-47084BD92CF0}" type="pres">
      <dgm:prSet presAssocID="{44FC7570-3C03-4511-B9A1-85329DA076F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A0D22F-A8A3-4F45-B832-9602B50076C0}" type="pres">
      <dgm:prSet presAssocID="{44FC7570-3C03-4511-B9A1-85329DA076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ABACB05-024F-4B0C-BE30-1ACDDE19804B}" type="pres">
      <dgm:prSet presAssocID="{44FC7570-3C03-4511-B9A1-85329DA076F1}" presName="spaceRect" presStyleCnt="0"/>
      <dgm:spPr/>
    </dgm:pt>
    <dgm:pt modelId="{9A844E50-0896-4AEE-8095-0D55B2CB125A}" type="pres">
      <dgm:prSet presAssocID="{44FC7570-3C03-4511-B9A1-85329DA076F1}" presName="textRect" presStyleLbl="revTx" presStyleIdx="0" presStyleCnt="5">
        <dgm:presLayoutVars>
          <dgm:chMax val="1"/>
          <dgm:chPref val="1"/>
        </dgm:presLayoutVars>
      </dgm:prSet>
      <dgm:spPr/>
    </dgm:pt>
    <dgm:pt modelId="{2A001896-19A0-435E-98CA-C6EB242B2D54}" type="pres">
      <dgm:prSet presAssocID="{AC8D2F33-0415-4624-923E-69CA2B7B67EE}" presName="sibTrans" presStyleCnt="0"/>
      <dgm:spPr/>
    </dgm:pt>
    <dgm:pt modelId="{0F967414-B5AC-46E8-AE3F-78F8CAED9AD1}" type="pres">
      <dgm:prSet presAssocID="{687D0F8B-6AD7-4CE4-9B63-D027A8D341C2}" presName="compNode" presStyleCnt="0"/>
      <dgm:spPr/>
    </dgm:pt>
    <dgm:pt modelId="{E53682BD-A686-47F4-9F36-F5750F5679C1}" type="pres">
      <dgm:prSet presAssocID="{687D0F8B-6AD7-4CE4-9B63-D027A8D341C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122C674-1B5F-4195-AC88-A26CC4E80D0E}" type="pres">
      <dgm:prSet presAssocID="{687D0F8B-6AD7-4CE4-9B63-D027A8D341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8F78C1-FAAD-4CCB-B457-2D26A1EA2FAE}" type="pres">
      <dgm:prSet presAssocID="{687D0F8B-6AD7-4CE4-9B63-D027A8D341C2}" presName="spaceRect" presStyleCnt="0"/>
      <dgm:spPr/>
    </dgm:pt>
    <dgm:pt modelId="{91D578C9-1B14-4301-B2B9-C4EC2A703F18}" type="pres">
      <dgm:prSet presAssocID="{687D0F8B-6AD7-4CE4-9B63-D027A8D341C2}" presName="textRect" presStyleLbl="revTx" presStyleIdx="1" presStyleCnt="5">
        <dgm:presLayoutVars>
          <dgm:chMax val="1"/>
          <dgm:chPref val="1"/>
        </dgm:presLayoutVars>
      </dgm:prSet>
      <dgm:spPr/>
    </dgm:pt>
    <dgm:pt modelId="{53113F96-D5E3-4C79-B9E2-6F6D7F946E85}" type="pres">
      <dgm:prSet presAssocID="{E861E63E-3A9E-4CCE-8DCF-9C32EB9654C1}" presName="sibTrans" presStyleCnt="0"/>
      <dgm:spPr/>
    </dgm:pt>
    <dgm:pt modelId="{0F931009-AF08-4795-891C-A82D26644C75}" type="pres">
      <dgm:prSet presAssocID="{7E5D77D3-85F7-40DF-A9CC-A1A18F8A078B}" presName="compNode" presStyleCnt="0"/>
      <dgm:spPr/>
    </dgm:pt>
    <dgm:pt modelId="{6F0FC501-E88A-45C7-810B-B935C5CB8E67}" type="pres">
      <dgm:prSet presAssocID="{7E5D77D3-85F7-40DF-A9CC-A1A18F8A07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40DB8C-3D3E-44C8-B0EE-D0AE6565542C}" type="pres">
      <dgm:prSet presAssocID="{7E5D77D3-85F7-40DF-A9CC-A1A18F8A07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28DB3C9-978D-4D12-B4F8-D9758A0F7452}" type="pres">
      <dgm:prSet presAssocID="{7E5D77D3-85F7-40DF-A9CC-A1A18F8A078B}" presName="spaceRect" presStyleCnt="0"/>
      <dgm:spPr/>
    </dgm:pt>
    <dgm:pt modelId="{74687361-33A0-4465-A078-D63F4D5DEC35}" type="pres">
      <dgm:prSet presAssocID="{7E5D77D3-85F7-40DF-A9CC-A1A18F8A078B}" presName="textRect" presStyleLbl="revTx" presStyleIdx="2" presStyleCnt="5">
        <dgm:presLayoutVars>
          <dgm:chMax val="1"/>
          <dgm:chPref val="1"/>
        </dgm:presLayoutVars>
      </dgm:prSet>
      <dgm:spPr/>
    </dgm:pt>
    <dgm:pt modelId="{F205DD4D-6EC7-430C-8EB2-A340C6DFE94C}" type="pres">
      <dgm:prSet presAssocID="{763069BB-829D-4647-A45A-2EFC3739BB68}" presName="sibTrans" presStyleCnt="0"/>
      <dgm:spPr/>
    </dgm:pt>
    <dgm:pt modelId="{FB3400E2-C2CF-4F23-B139-9EB43E46E5C3}" type="pres">
      <dgm:prSet presAssocID="{15299B2F-FF91-41B0-9B14-DB6579C34655}" presName="compNode" presStyleCnt="0"/>
      <dgm:spPr/>
    </dgm:pt>
    <dgm:pt modelId="{48325657-F6B2-491C-AE47-372E113C7EC7}" type="pres">
      <dgm:prSet presAssocID="{15299B2F-FF91-41B0-9B14-DB6579C3465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855E8C-2B41-412C-95DD-AE50885BA7D2}" type="pres">
      <dgm:prSet presAssocID="{15299B2F-FF91-41B0-9B14-DB6579C34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6D9DED2-D527-4075-AB30-C8A2E7FBADB0}" type="pres">
      <dgm:prSet presAssocID="{15299B2F-FF91-41B0-9B14-DB6579C34655}" presName="spaceRect" presStyleCnt="0"/>
      <dgm:spPr/>
    </dgm:pt>
    <dgm:pt modelId="{6C4D0C7D-70B6-44BF-BF4C-26D4AA4B6699}" type="pres">
      <dgm:prSet presAssocID="{15299B2F-FF91-41B0-9B14-DB6579C34655}" presName="textRect" presStyleLbl="revTx" presStyleIdx="3" presStyleCnt="5">
        <dgm:presLayoutVars>
          <dgm:chMax val="1"/>
          <dgm:chPref val="1"/>
        </dgm:presLayoutVars>
      </dgm:prSet>
      <dgm:spPr/>
    </dgm:pt>
    <dgm:pt modelId="{19E47A98-E196-48B4-8789-D3E6618BB54B}" type="pres">
      <dgm:prSet presAssocID="{168222DF-DE41-4774-92FA-7C7991566DA6}" presName="sibTrans" presStyleCnt="0"/>
      <dgm:spPr/>
    </dgm:pt>
    <dgm:pt modelId="{24592933-7CD1-4B1F-A0D0-D281CF9778FF}" type="pres">
      <dgm:prSet presAssocID="{78F2577C-6A41-4079-B492-BD80EC8C9D38}" presName="compNode" presStyleCnt="0"/>
      <dgm:spPr/>
    </dgm:pt>
    <dgm:pt modelId="{85F83C60-8F3A-4988-BB5C-EBA1E2548497}" type="pres">
      <dgm:prSet presAssocID="{78F2577C-6A41-4079-B492-BD80EC8C9D3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F1A809-55BF-4269-92D0-E6D848B58C4F}" type="pres">
      <dgm:prSet presAssocID="{78F2577C-6A41-4079-B492-BD80EC8C9D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3B02A5-48F7-46E9-A28E-E7F9138E91D5}" type="pres">
      <dgm:prSet presAssocID="{78F2577C-6A41-4079-B492-BD80EC8C9D38}" presName="spaceRect" presStyleCnt="0"/>
      <dgm:spPr/>
    </dgm:pt>
    <dgm:pt modelId="{9E8942CF-E15D-4AA0-8FE1-4796FFFD0E33}" type="pres">
      <dgm:prSet presAssocID="{78F2577C-6A41-4079-B492-BD80EC8C9D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C53013-748F-45A6-A4A4-889711B9F3F3}" type="presOf" srcId="{7E5D77D3-85F7-40DF-A9CC-A1A18F8A078B}" destId="{74687361-33A0-4465-A078-D63F4D5DEC35}" srcOrd="0" destOrd="0" presId="urn:microsoft.com/office/officeart/2018/5/layout/IconLeafLabelList"/>
    <dgm:cxn modelId="{20AAA61D-A6D7-4578-AF0E-509EFEAF141A}" srcId="{2F034DBB-3757-4E2E-BAFF-337C6CB32B60}" destId="{78F2577C-6A41-4079-B492-BD80EC8C9D38}" srcOrd="4" destOrd="0" parTransId="{AF40EC19-71FB-4A43-B1BB-73861C78B681}" sibTransId="{3A0314EB-B887-4503-9EED-C6512FBE64E8}"/>
    <dgm:cxn modelId="{01B96965-9670-43A8-8A7C-3674872A3A5A}" type="presOf" srcId="{78F2577C-6A41-4079-B492-BD80EC8C9D38}" destId="{9E8942CF-E15D-4AA0-8FE1-4796FFFD0E33}" srcOrd="0" destOrd="0" presId="urn:microsoft.com/office/officeart/2018/5/layout/IconLeafLabelList"/>
    <dgm:cxn modelId="{064E6050-8376-4564-A6EE-E7321EB8B230}" type="presOf" srcId="{687D0F8B-6AD7-4CE4-9B63-D027A8D341C2}" destId="{91D578C9-1B14-4301-B2B9-C4EC2A703F18}" srcOrd="0" destOrd="0" presId="urn:microsoft.com/office/officeart/2018/5/layout/IconLeafLabelList"/>
    <dgm:cxn modelId="{8045BF97-4502-476A-8614-42797D9DFA24}" type="presOf" srcId="{15299B2F-FF91-41B0-9B14-DB6579C34655}" destId="{6C4D0C7D-70B6-44BF-BF4C-26D4AA4B6699}" srcOrd="0" destOrd="0" presId="urn:microsoft.com/office/officeart/2018/5/layout/IconLeafLabelList"/>
    <dgm:cxn modelId="{5E1B729C-0A72-4BAF-B16F-C3B5BCA85BF4}" srcId="{2F034DBB-3757-4E2E-BAFF-337C6CB32B60}" destId="{687D0F8B-6AD7-4CE4-9B63-D027A8D341C2}" srcOrd="1" destOrd="0" parTransId="{E6D68F08-F22E-4AA8-A657-B6E6B1D127D5}" sibTransId="{E861E63E-3A9E-4CCE-8DCF-9C32EB9654C1}"/>
    <dgm:cxn modelId="{DB066CAA-258C-4D8A-9DEE-E6037F4FD6A9}" srcId="{2F034DBB-3757-4E2E-BAFF-337C6CB32B60}" destId="{7E5D77D3-85F7-40DF-A9CC-A1A18F8A078B}" srcOrd="2" destOrd="0" parTransId="{0BD578FD-5A04-4834-963B-CDE444E8EA8A}" sibTransId="{763069BB-829D-4647-A45A-2EFC3739BB68}"/>
    <dgm:cxn modelId="{FF539FB7-B51F-440B-8E34-0123DA5E9E40}" srcId="{2F034DBB-3757-4E2E-BAFF-337C6CB32B60}" destId="{15299B2F-FF91-41B0-9B14-DB6579C34655}" srcOrd="3" destOrd="0" parTransId="{F1FB72E0-2225-4CFB-828E-F7FDF8BFD766}" sibTransId="{168222DF-DE41-4774-92FA-7C7991566DA6}"/>
    <dgm:cxn modelId="{7238ADC9-AF40-46B8-A065-67574A461ED9}" type="presOf" srcId="{2F034DBB-3757-4E2E-BAFF-337C6CB32B60}" destId="{D8D7A1DA-3E32-4E5C-A554-28E90B7AA0C9}" srcOrd="0" destOrd="0" presId="urn:microsoft.com/office/officeart/2018/5/layout/IconLeafLabelList"/>
    <dgm:cxn modelId="{BAA94ACF-9635-4DCB-9FDF-7F4ED502D18C}" srcId="{2F034DBB-3757-4E2E-BAFF-337C6CB32B60}" destId="{44FC7570-3C03-4511-B9A1-85329DA076F1}" srcOrd="0" destOrd="0" parTransId="{1E485C67-CE7D-4BA3-B601-229299439EFC}" sibTransId="{AC8D2F33-0415-4624-923E-69CA2B7B67EE}"/>
    <dgm:cxn modelId="{DCBEE2D7-F173-4B5C-9A65-736E504280E6}" type="presOf" srcId="{44FC7570-3C03-4511-B9A1-85329DA076F1}" destId="{9A844E50-0896-4AEE-8095-0D55B2CB125A}" srcOrd="0" destOrd="0" presId="urn:microsoft.com/office/officeart/2018/5/layout/IconLeafLabelList"/>
    <dgm:cxn modelId="{2E2A4A32-9331-4C50-8762-0832B08C6600}" type="presParOf" srcId="{D8D7A1DA-3E32-4E5C-A554-28E90B7AA0C9}" destId="{366A754B-1F08-4B5E-9390-6FE5B954E5AC}" srcOrd="0" destOrd="0" presId="urn:microsoft.com/office/officeart/2018/5/layout/IconLeafLabelList"/>
    <dgm:cxn modelId="{3EBCC87A-53E7-4C5A-BBE2-B084484895FD}" type="presParOf" srcId="{366A754B-1F08-4B5E-9390-6FE5B954E5AC}" destId="{F6C6DBA2-607A-465B-BBF9-47084BD92CF0}" srcOrd="0" destOrd="0" presId="urn:microsoft.com/office/officeart/2018/5/layout/IconLeafLabelList"/>
    <dgm:cxn modelId="{9C2D39F9-ACE1-4CC0-A293-F3862E2DABF6}" type="presParOf" srcId="{366A754B-1F08-4B5E-9390-6FE5B954E5AC}" destId="{66A0D22F-A8A3-4F45-B832-9602B50076C0}" srcOrd="1" destOrd="0" presId="urn:microsoft.com/office/officeart/2018/5/layout/IconLeafLabelList"/>
    <dgm:cxn modelId="{FA24C2C4-EFA9-4577-88EC-11C0C6BCBC2F}" type="presParOf" srcId="{366A754B-1F08-4B5E-9390-6FE5B954E5AC}" destId="{DABACB05-024F-4B0C-BE30-1ACDDE19804B}" srcOrd="2" destOrd="0" presId="urn:microsoft.com/office/officeart/2018/5/layout/IconLeafLabelList"/>
    <dgm:cxn modelId="{DF27E528-1E11-4786-B81A-C82F215B90EC}" type="presParOf" srcId="{366A754B-1F08-4B5E-9390-6FE5B954E5AC}" destId="{9A844E50-0896-4AEE-8095-0D55B2CB125A}" srcOrd="3" destOrd="0" presId="urn:microsoft.com/office/officeart/2018/5/layout/IconLeafLabelList"/>
    <dgm:cxn modelId="{E8E7ED86-8D1B-4C24-AB7F-616026B60BC3}" type="presParOf" srcId="{D8D7A1DA-3E32-4E5C-A554-28E90B7AA0C9}" destId="{2A001896-19A0-435E-98CA-C6EB242B2D54}" srcOrd="1" destOrd="0" presId="urn:microsoft.com/office/officeart/2018/5/layout/IconLeafLabelList"/>
    <dgm:cxn modelId="{B21D4981-4082-4217-BF17-AF743E0BAFE6}" type="presParOf" srcId="{D8D7A1DA-3E32-4E5C-A554-28E90B7AA0C9}" destId="{0F967414-B5AC-46E8-AE3F-78F8CAED9AD1}" srcOrd="2" destOrd="0" presId="urn:microsoft.com/office/officeart/2018/5/layout/IconLeafLabelList"/>
    <dgm:cxn modelId="{E952015E-F003-4A7A-B727-AD8F83F604B7}" type="presParOf" srcId="{0F967414-B5AC-46E8-AE3F-78F8CAED9AD1}" destId="{E53682BD-A686-47F4-9F36-F5750F5679C1}" srcOrd="0" destOrd="0" presId="urn:microsoft.com/office/officeart/2018/5/layout/IconLeafLabelList"/>
    <dgm:cxn modelId="{1FE86156-9E4B-40BD-BA04-789F3529F24F}" type="presParOf" srcId="{0F967414-B5AC-46E8-AE3F-78F8CAED9AD1}" destId="{F122C674-1B5F-4195-AC88-A26CC4E80D0E}" srcOrd="1" destOrd="0" presId="urn:microsoft.com/office/officeart/2018/5/layout/IconLeafLabelList"/>
    <dgm:cxn modelId="{AF4D3F68-2B21-4B9D-8B9E-DF02822F294C}" type="presParOf" srcId="{0F967414-B5AC-46E8-AE3F-78F8CAED9AD1}" destId="{D38F78C1-FAAD-4CCB-B457-2D26A1EA2FAE}" srcOrd="2" destOrd="0" presId="urn:microsoft.com/office/officeart/2018/5/layout/IconLeafLabelList"/>
    <dgm:cxn modelId="{255AD882-99B4-4BBD-BE1A-24B860903872}" type="presParOf" srcId="{0F967414-B5AC-46E8-AE3F-78F8CAED9AD1}" destId="{91D578C9-1B14-4301-B2B9-C4EC2A703F18}" srcOrd="3" destOrd="0" presId="urn:microsoft.com/office/officeart/2018/5/layout/IconLeafLabelList"/>
    <dgm:cxn modelId="{ECEFD6FC-FEF3-41E7-B1AC-B7365945FCD8}" type="presParOf" srcId="{D8D7A1DA-3E32-4E5C-A554-28E90B7AA0C9}" destId="{53113F96-D5E3-4C79-B9E2-6F6D7F946E85}" srcOrd="3" destOrd="0" presId="urn:microsoft.com/office/officeart/2018/5/layout/IconLeafLabelList"/>
    <dgm:cxn modelId="{92536FD6-1126-433C-83BF-387FE453666F}" type="presParOf" srcId="{D8D7A1DA-3E32-4E5C-A554-28E90B7AA0C9}" destId="{0F931009-AF08-4795-891C-A82D26644C75}" srcOrd="4" destOrd="0" presId="urn:microsoft.com/office/officeart/2018/5/layout/IconLeafLabelList"/>
    <dgm:cxn modelId="{D56E70BB-7819-44B9-9236-F11B24D400EC}" type="presParOf" srcId="{0F931009-AF08-4795-891C-A82D26644C75}" destId="{6F0FC501-E88A-45C7-810B-B935C5CB8E67}" srcOrd="0" destOrd="0" presId="urn:microsoft.com/office/officeart/2018/5/layout/IconLeafLabelList"/>
    <dgm:cxn modelId="{66A94326-CE92-4191-9A18-A7F8BE6B7999}" type="presParOf" srcId="{0F931009-AF08-4795-891C-A82D26644C75}" destId="{0140DB8C-3D3E-44C8-B0EE-D0AE6565542C}" srcOrd="1" destOrd="0" presId="urn:microsoft.com/office/officeart/2018/5/layout/IconLeafLabelList"/>
    <dgm:cxn modelId="{74FAC7D6-628E-40D7-815D-619054BB272A}" type="presParOf" srcId="{0F931009-AF08-4795-891C-A82D26644C75}" destId="{C28DB3C9-978D-4D12-B4F8-D9758A0F7452}" srcOrd="2" destOrd="0" presId="urn:microsoft.com/office/officeart/2018/5/layout/IconLeafLabelList"/>
    <dgm:cxn modelId="{B3DA9A22-7B6E-448D-B6A4-33136802706D}" type="presParOf" srcId="{0F931009-AF08-4795-891C-A82D26644C75}" destId="{74687361-33A0-4465-A078-D63F4D5DEC35}" srcOrd="3" destOrd="0" presId="urn:microsoft.com/office/officeart/2018/5/layout/IconLeafLabelList"/>
    <dgm:cxn modelId="{B92F5E67-0B0F-4D70-BCD5-7845B47ECD65}" type="presParOf" srcId="{D8D7A1DA-3E32-4E5C-A554-28E90B7AA0C9}" destId="{F205DD4D-6EC7-430C-8EB2-A340C6DFE94C}" srcOrd="5" destOrd="0" presId="urn:microsoft.com/office/officeart/2018/5/layout/IconLeafLabelList"/>
    <dgm:cxn modelId="{EBB3B45C-59E8-4570-A423-5F773C75C7E4}" type="presParOf" srcId="{D8D7A1DA-3E32-4E5C-A554-28E90B7AA0C9}" destId="{FB3400E2-C2CF-4F23-B139-9EB43E46E5C3}" srcOrd="6" destOrd="0" presId="urn:microsoft.com/office/officeart/2018/5/layout/IconLeafLabelList"/>
    <dgm:cxn modelId="{A8D62A42-6D1C-47C9-95F4-24FC511171A0}" type="presParOf" srcId="{FB3400E2-C2CF-4F23-B139-9EB43E46E5C3}" destId="{48325657-F6B2-491C-AE47-372E113C7EC7}" srcOrd="0" destOrd="0" presId="urn:microsoft.com/office/officeart/2018/5/layout/IconLeafLabelList"/>
    <dgm:cxn modelId="{48DB9542-9285-4172-A98A-7FB6F746F0D9}" type="presParOf" srcId="{FB3400E2-C2CF-4F23-B139-9EB43E46E5C3}" destId="{43855E8C-2B41-412C-95DD-AE50885BA7D2}" srcOrd="1" destOrd="0" presId="urn:microsoft.com/office/officeart/2018/5/layout/IconLeafLabelList"/>
    <dgm:cxn modelId="{CDA0FE1C-428B-4C84-8047-F0391C3DE277}" type="presParOf" srcId="{FB3400E2-C2CF-4F23-B139-9EB43E46E5C3}" destId="{C6D9DED2-D527-4075-AB30-C8A2E7FBADB0}" srcOrd="2" destOrd="0" presId="urn:microsoft.com/office/officeart/2018/5/layout/IconLeafLabelList"/>
    <dgm:cxn modelId="{409B6E99-A197-459D-B55C-5E215683EDF8}" type="presParOf" srcId="{FB3400E2-C2CF-4F23-B139-9EB43E46E5C3}" destId="{6C4D0C7D-70B6-44BF-BF4C-26D4AA4B6699}" srcOrd="3" destOrd="0" presId="urn:microsoft.com/office/officeart/2018/5/layout/IconLeafLabelList"/>
    <dgm:cxn modelId="{788EB487-3F0B-4828-883A-BEBB0E15D801}" type="presParOf" srcId="{D8D7A1DA-3E32-4E5C-A554-28E90B7AA0C9}" destId="{19E47A98-E196-48B4-8789-D3E6618BB54B}" srcOrd="7" destOrd="0" presId="urn:microsoft.com/office/officeart/2018/5/layout/IconLeafLabelList"/>
    <dgm:cxn modelId="{3A0D2386-A4FF-4E87-AF17-8F50EF1BC4A4}" type="presParOf" srcId="{D8D7A1DA-3E32-4E5C-A554-28E90B7AA0C9}" destId="{24592933-7CD1-4B1F-A0D0-D281CF9778FF}" srcOrd="8" destOrd="0" presId="urn:microsoft.com/office/officeart/2018/5/layout/IconLeafLabelList"/>
    <dgm:cxn modelId="{5F944382-DA21-4DBB-938D-948C144F53AB}" type="presParOf" srcId="{24592933-7CD1-4B1F-A0D0-D281CF9778FF}" destId="{85F83C60-8F3A-4988-BB5C-EBA1E2548497}" srcOrd="0" destOrd="0" presId="urn:microsoft.com/office/officeart/2018/5/layout/IconLeafLabelList"/>
    <dgm:cxn modelId="{D48F717E-B9E0-492E-965D-EC160DF03419}" type="presParOf" srcId="{24592933-7CD1-4B1F-A0D0-D281CF9778FF}" destId="{48F1A809-55BF-4269-92D0-E6D848B58C4F}" srcOrd="1" destOrd="0" presId="urn:microsoft.com/office/officeart/2018/5/layout/IconLeafLabelList"/>
    <dgm:cxn modelId="{81581286-93BA-42E2-A65D-8868A61B35AE}" type="presParOf" srcId="{24592933-7CD1-4B1F-A0D0-D281CF9778FF}" destId="{0A3B02A5-48F7-46E9-A28E-E7F9138E91D5}" srcOrd="2" destOrd="0" presId="urn:microsoft.com/office/officeart/2018/5/layout/IconLeafLabelList"/>
    <dgm:cxn modelId="{48EBCD99-42DD-4F9C-BF7C-713941E34F93}" type="presParOf" srcId="{24592933-7CD1-4B1F-A0D0-D281CF9778FF}" destId="{9E8942CF-E15D-4AA0-8FE1-4796FFFD0E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B7851-72A9-4602-BFB0-E9274EA525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90D46C-F900-4A38-9153-DB7C48AA0B1F}">
      <dgm:prSet phldrT="[Text]" custT="1"/>
      <dgm:spPr/>
      <dgm:t>
        <a:bodyPr/>
        <a:lstStyle/>
        <a:p>
          <a:r>
            <a:rPr lang="en-US" sz="1100" dirty="0"/>
            <a:t>Django Server</a:t>
          </a:r>
          <a:endParaRPr lang="en-GB" sz="1100" dirty="0"/>
        </a:p>
      </dgm:t>
    </dgm:pt>
    <dgm:pt modelId="{F947FE39-EBF2-4873-9FDC-053D60D0C458}" type="parTrans" cxnId="{53A89438-94F8-4ED7-BF26-5277D9D6C7B6}">
      <dgm:prSet/>
      <dgm:spPr/>
      <dgm:t>
        <a:bodyPr/>
        <a:lstStyle/>
        <a:p>
          <a:endParaRPr lang="en-GB"/>
        </a:p>
      </dgm:t>
    </dgm:pt>
    <dgm:pt modelId="{B3F1E3B0-BA1D-47B0-A5B3-4DC857F566C6}" type="sibTrans" cxnId="{53A89438-94F8-4ED7-BF26-5277D9D6C7B6}">
      <dgm:prSet/>
      <dgm:spPr/>
      <dgm:t>
        <a:bodyPr/>
        <a:lstStyle/>
        <a:p>
          <a:endParaRPr lang="en-GB"/>
        </a:p>
      </dgm:t>
    </dgm:pt>
    <dgm:pt modelId="{EBF727C5-B479-4342-9D4E-8D4576CC008D}">
      <dgm:prSet phldrT="[Text]" custT="1"/>
      <dgm:spPr/>
      <dgm:t>
        <a:bodyPr/>
        <a:lstStyle/>
        <a:p>
          <a:r>
            <a:rPr lang="en-US" sz="1100" dirty="0"/>
            <a:t>Chroma DB</a:t>
          </a:r>
          <a:endParaRPr lang="en-GB" sz="1100" dirty="0"/>
        </a:p>
      </dgm:t>
    </dgm:pt>
    <dgm:pt modelId="{9C4B1273-8B78-4BDF-8952-FE6F03A110F1}" type="parTrans" cxnId="{F63A08CF-DB20-45E6-8802-515479000608}">
      <dgm:prSet/>
      <dgm:spPr/>
      <dgm:t>
        <a:bodyPr/>
        <a:lstStyle/>
        <a:p>
          <a:endParaRPr lang="en-GB"/>
        </a:p>
      </dgm:t>
    </dgm:pt>
    <dgm:pt modelId="{3A6438EA-511A-42B6-8A9B-A6964C4EBFAE}" type="sibTrans" cxnId="{F63A08CF-DB20-45E6-8802-515479000608}">
      <dgm:prSet/>
      <dgm:spPr/>
      <dgm:t>
        <a:bodyPr/>
        <a:lstStyle/>
        <a:p>
          <a:endParaRPr lang="en-GB"/>
        </a:p>
      </dgm:t>
    </dgm:pt>
    <dgm:pt modelId="{52354304-B6A9-4A4A-BBB1-00EBC08E7A00}">
      <dgm:prSet phldrT="[Text]" custT="1"/>
      <dgm:spPr/>
      <dgm:t>
        <a:bodyPr/>
        <a:lstStyle/>
        <a:p>
          <a:r>
            <a:rPr lang="en-US" sz="1100" dirty="0"/>
            <a:t>Redis</a:t>
          </a:r>
          <a:endParaRPr lang="en-GB" sz="1100" dirty="0"/>
        </a:p>
      </dgm:t>
    </dgm:pt>
    <dgm:pt modelId="{276A47DD-AF2D-439D-B296-44A1A4E2655E}" type="parTrans" cxnId="{40388971-4C64-45A3-8B31-E495CE100771}">
      <dgm:prSet/>
      <dgm:spPr/>
      <dgm:t>
        <a:bodyPr/>
        <a:lstStyle/>
        <a:p>
          <a:endParaRPr lang="en-GB"/>
        </a:p>
      </dgm:t>
    </dgm:pt>
    <dgm:pt modelId="{2F3C1A0A-9435-4385-84F1-E07C60E0EA05}" type="sibTrans" cxnId="{40388971-4C64-45A3-8B31-E495CE100771}">
      <dgm:prSet/>
      <dgm:spPr/>
      <dgm:t>
        <a:bodyPr/>
        <a:lstStyle/>
        <a:p>
          <a:endParaRPr lang="en-GB"/>
        </a:p>
      </dgm:t>
    </dgm:pt>
    <dgm:pt modelId="{A69280F5-87EE-455C-82ED-FE3EADA64CE2}">
      <dgm:prSet phldrT="[Text]" custT="1"/>
      <dgm:spPr/>
      <dgm:t>
        <a:bodyPr/>
        <a:lstStyle/>
        <a:p>
          <a:r>
            <a:rPr lang="en-US" sz="1100" dirty="0"/>
            <a:t>Celery Queue Manager</a:t>
          </a:r>
          <a:endParaRPr lang="en-GB" sz="1100" dirty="0"/>
        </a:p>
      </dgm:t>
    </dgm:pt>
    <dgm:pt modelId="{CDA9C9E6-A1F0-40C4-97AA-36EE5DA71009}" type="parTrans" cxnId="{A1B101AF-F900-436B-8466-BF8C5BCDC343}">
      <dgm:prSet/>
      <dgm:spPr/>
      <dgm:t>
        <a:bodyPr/>
        <a:lstStyle/>
        <a:p>
          <a:endParaRPr lang="en-GB"/>
        </a:p>
      </dgm:t>
    </dgm:pt>
    <dgm:pt modelId="{8B430B86-929E-4301-9ED0-3868B03783AA}" type="sibTrans" cxnId="{A1B101AF-F900-436B-8466-BF8C5BCDC343}">
      <dgm:prSet/>
      <dgm:spPr/>
      <dgm:t>
        <a:bodyPr/>
        <a:lstStyle/>
        <a:p>
          <a:endParaRPr lang="en-GB"/>
        </a:p>
      </dgm:t>
    </dgm:pt>
    <dgm:pt modelId="{B4423ABF-D1A6-4D30-BE3E-360A590CCA35}">
      <dgm:prSet phldrT="[Text]" custT="1"/>
      <dgm:spPr/>
      <dgm:t>
        <a:bodyPr/>
        <a:lstStyle/>
        <a:p>
          <a:r>
            <a:rPr lang="en-US" sz="1100" dirty="0"/>
            <a:t>Task queue </a:t>
          </a:r>
          <a:endParaRPr lang="en-GB" sz="1100" dirty="0"/>
        </a:p>
      </dgm:t>
    </dgm:pt>
    <dgm:pt modelId="{3C576F53-643B-49B9-872B-C57C92C22F01}" type="parTrans" cxnId="{008BA2EF-D159-4445-8CFF-59E92668C2E3}">
      <dgm:prSet/>
      <dgm:spPr/>
      <dgm:t>
        <a:bodyPr/>
        <a:lstStyle/>
        <a:p>
          <a:endParaRPr lang="en-GB"/>
        </a:p>
      </dgm:t>
    </dgm:pt>
    <dgm:pt modelId="{8264692E-B206-4E5D-A021-CE4F296B3052}" type="sibTrans" cxnId="{008BA2EF-D159-4445-8CFF-59E92668C2E3}">
      <dgm:prSet/>
      <dgm:spPr/>
      <dgm:t>
        <a:bodyPr/>
        <a:lstStyle/>
        <a:p>
          <a:endParaRPr lang="en-GB"/>
        </a:p>
      </dgm:t>
    </dgm:pt>
    <dgm:pt modelId="{DF9E6B12-6431-4A6B-9C33-4850FDF83A25}">
      <dgm:prSet phldrT="[Text]" custT="1"/>
      <dgm:spPr/>
      <dgm:t>
        <a:bodyPr/>
        <a:lstStyle/>
        <a:p>
          <a:r>
            <a:rPr lang="en-GB" sz="1100" dirty="0"/>
            <a:t>Kubernetes</a:t>
          </a:r>
        </a:p>
      </dgm:t>
    </dgm:pt>
    <dgm:pt modelId="{A7C3B4A1-0D15-4832-86C9-219B28609064}" type="parTrans" cxnId="{E6D11D62-A1A0-43CE-AA41-8F9EE273B480}">
      <dgm:prSet/>
      <dgm:spPr/>
      <dgm:t>
        <a:bodyPr/>
        <a:lstStyle/>
        <a:p>
          <a:endParaRPr lang="en-GB"/>
        </a:p>
      </dgm:t>
    </dgm:pt>
    <dgm:pt modelId="{2952BEE6-E63A-4612-9B0D-B66A668136DF}" type="sibTrans" cxnId="{E6D11D62-A1A0-43CE-AA41-8F9EE273B480}">
      <dgm:prSet/>
      <dgm:spPr/>
      <dgm:t>
        <a:bodyPr/>
        <a:lstStyle/>
        <a:p>
          <a:endParaRPr lang="en-GB"/>
        </a:p>
      </dgm:t>
    </dgm:pt>
    <dgm:pt modelId="{90BB2F40-8B38-4EDA-B680-7E2E6EFEDDAD}">
      <dgm:prSet phldrT="[Text]" custT="1"/>
      <dgm:spPr/>
      <dgm:t>
        <a:bodyPr/>
        <a:lstStyle/>
        <a:p>
          <a:r>
            <a:rPr lang="en-US" sz="1100" dirty="0"/>
            <a:t>Docker</a:t>
          </a:r>
          <a:endParaRPr lang="en-GB" sz="1100" dirty="0"/>
        </a:p>
      </dgm:t>
    </dgm:pt>
    <dgm:pt modelId="{E2449805-BF0D-43F4-B65F-98275BB7A22F}" type="sibTrans" cxnId="{A06351F7-EBA3-47EC-BCD1-C26FD6058D6F}">
      <dgm:prSet/>
      <dgm:spPr/>
      <dgm:t>
        <a:bodyPr/>
        <a:lstStyle/>
        <a:p>
          <a:endParaRPr lang="en-GB"/>
        </a:p>
      </dgm:t>
    </dgm:pt>
    <dgm:pt modelId="{12AC00E5-3E97-4AD6-994F-F5CFF83E790F}" type="parTrans" cxnId="{A06351F7-EBA3-47EC-BCD1-C26FD6058D6F}">
      <dgm:prSet/>
      <dgm:spPr/>
      <dgm:t>
        <a:bodyPr/>
        <a:lstStyle/>
        <a:p>
          <a:endParaRPr lang="en-GB"/>
        </a:p>
      </dgm:t>
    </dgm:pt>
    <dgm:pt modelId="{17A1FBE0-7A52-45F3-BB2F-B79AB6601531}">
      <dgm:prSet phldrT="[Text]" custT="1"/>
      <dgm:spPr/>
      <dgm:t>
        <a:bodyPr/>
        <a:lstStyle/>
        <a:p>
          <a:r>
            <a:rPr lang="en-US" sz="1100" dirty="0"/>
            <a:t>Deployment</a:t>
          </a:r>
          <a:endParaRPr lang="en-GB" sz="1100" dirty="0"/>
        </a:p>
      </dgm:t>
    </dgm:pt>
    <dgm:pt modelId="{58E0C18E-FB2F-4512-A915-4122DB79487E}" type="parTrans" cxnId="{2AD67B61-211E-4960-BA8B-1EADA890A5A2}">
      <dgm:prSet/>
      <dgm:spPr/>
      <dgm:t>
        <a:bodyPr/>
        <a:lstStyle/>
        <a:p>
          <a:endParaRPr lang="en-GB"/>
        </a:p>
      </dgm:t>
    </dgm:pt>
    <dgm:pt modelId="{836418D7-527C-484F-B541-42F59B3D2355}" type="sibTrans" cxnId="{2AD67B61-211E-4960-BA8B-1EADA890A5A2}">
      <dgm:prSet/>
      <dgm:spPr/>
      <dgm:t>
        <a:bodyPr/>
        <a:lstStyle/>
        <a:p>
          <a:endParaRPr lang="en-GB"/>
        </a:p>
      </dgm:t>
    </dgm:pt>
    <dgm:pt modelId="{BE42182D-7A9B-4836-B259-6ED92887E9EF}">
      <dgm:prSet phldrT="[Text]" custT="1"/>
      <dgm:spPr/>
      <dgm:t>
        <a:bodyPr/>
        <a:lstStyle/>
        <a:p>
          <a:r>
            <a:rPr lang="en-US" sz="1100" dirty="0"/>
            <a:t>EIRE Module</a:t>
          </a:r>
          <a:endParaRPr lang="en-GB" sz="1100" dirty="0"/>
        </a:p>
      </dgm:t>
    </dgm:pt>
    <dgm:pt modelId="{7122C7AD-1ECE-4BC0-897B-27EA860695B4}" type="sibTrans" cxnId="{B158998A-CD77-49B0-8B6F-BAC67318E794}">
      <dgm:prSet/>
      <dgm:spPr/>
      <dgm:t>
        <a:bodyPr/>
        <a:lstStyle/>
        <a:p>
          <a:endParaRPr lang="en-GB"/>
        </a:p>
      </dgm:t>
    </dgm:pt>
    <dgm:pt modelId="{87D43B02-60C8-472E-B520-E2CC92A0CF4B}" type="parTrans" cxnId="{B158998A-CD77-49B0-8B6F-BAC67318E794}">
      <dgm:prSet/>
      <dgm:spPr/>
      <dgm:t>
        <a:bodyPr/>
        <a:lstStyle/>
        <a:p>
          <a:endParaRPr lang="en-GB"/>
        </a:p>
      </dgm:t>
    </dgm:pt>
    <dgm:pt modelId="{78EF6CC6-5510-4B26-8E5F-44478338E54D}" type="pres">
      <dgm:prSet presAssocID="{D8AB7851-72A9-4602-BFB0-E9274EA525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8ED4C4-8BCD-4CFA-AEFB-02E26B9EFF06}" type="pres">
      <dgm:prSet presAssocID="{BE42182D-7A9B-4836-B259-6ED92887E9EF}" presName="hierRoot1" presStyleCnt="0"/>
      <dgm:spPr/>
    </dgm:pt>
    <dgm:pt modelId="{42F1C237-876E-48FB-BFEA-8E93E6A37758}" type="pres">
      <dgm:prSet presAssocID="{BE42182D-7A9B-4836-B259-6ED92887E9EF}" presName="composite" presStyleCnt="0"/>
      <dgm:spPr/>
    </dgm:pt>
    <dgm:pt modelId="{B8A2FB42-3D46-4D29-8399-02EEB76D09F2}" type="pres">
      <dgm:prSet presAssocID="{BE42182D-7A9B-4836-B259-6ED92887E9EF}" presName="image" presStyleLbl="node0" presStyleIdx="0" presStyleCnt="1" custScaleX="369979" custScaleY="412163" custLinFactX="100000" custLinFactY="-48048" custLinFactNeighborX="118618" custLinFactNeighborY="-100000"/>
      <dgm:spPr>
        <a:prstGeom prst="flowChartConnector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with solid fill"/>
        </a:ext>
      </dgm:extLst>
    </dgm:pt>
    <dgm:pt modelId="{54232A1B-A4ED-4386-A8BC-C5563D200154}" type="pres">
      <dgm:prSet presAssocID="{BE42182D-7A9B-4836-B259-6ED92887E9EF}" presName="text" presStyleLbl="revTx" presStyleIdx="0" presStyleCnt="9" custScaleX="749385" custScaleY="208001" custLinFactY="-200000" custLinFactNeighborX="44515" custLinFactNeighborY="-286264">
        <dgm:presLayoutVars>
          <dgm:chPref val="3"/>
        </dgm:presLayoutVars>
      </dgm:prSet>
      <dgm:spPr/>
    </dgm:pt>
    <dgm:pt modelId="{4AAABB37-F989-4CD6-BC09-6B8937F51A68}" type="pres">
      <dgm:prSet presAssocID="{BE42182D-7A9B-4836-B259-6ED92887E9EF}" presName="hierChild2" presStyleCnt="0"/>
      <dgm:spPr/>
    </dgm:pt>
    <dgm:pt modelId="{56DD0206-DF8C-4193-B610-527D0732F5BC}" type="pres">
      <dgm:prSet presAssocID="{F947FE39-EBF2-4873-9FDC-053D60D0C458}" presName="Name10" presStyleLbl="parChTrans1D2" presStyleIdx="0" presStyleCnt="4"/>
      <dgm:spPr/>
    </dgm:pt>
    <dgm:pt modelId="{DAB50B02-57F2-4BDB-BC82-7A874C9EFBC5}" type="pres">
      <dgm:prSet presAssocID="{D690D46C-F900-4A38-9153-DB7C48AA0B1F}" presName="hierRoot2" presStyleCnt="0"/>
      <dgm:spPr/>
    </dgm:pt>
    <dgm:pt modelId="{A8103913-3F75-404E-AD16-EAB45789C476}" type="pres">
      <dgm:prSet presAssocID="{D690D46C-F900-4A38-9153-DB7C48AA0B1F}" presName="composite2" presStyleCnt="0"/>
      <dgm:spPr/>
    </dgm:pt>
    <dgm:pt modelId="{412E549F-5F54-4432-856B-507887D4F88E}" type="pres">
      <dgm:prSet presAssocID="{D690D46C-F900-4A38-9153-DB7C48AA0B1F}" presName="image2" presStyleLbl="node2" presStyleIdx="0" presStyleCnt="4" custScaleX="369979" custScaleY="412163" custLinFactX="1600000" custLinFactY="-467199" custLinFactNeighborX="1652682" custLinFactNeighborY="-500000"/>
      <dgm:spPr>
        <a:prstGeom prst="flowChartConnector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450" r="-19450"/>
          </a:stretch>
        </a:blipFill>
      </dgm:spPr>
    </dgm:pt>
    <dgm:pt modelId="{8DB82269-B1F6-4F4D-BFFD-A613FD7EB2B7}" type="pres">
      <dgm:prSet presAssocID="{D690D46C-F900-4A38-9153-DB7C48AA0B1F}" presName="text2" presStyleLbl="revTx" presStyleIdx="1" presStyleCnt="9" custScaleX="339495" custLinFactX="1031542" custLinFactY="-300000" custLinFactNeighborX="1100000" custLinFactNeighborY="-311317">
        <dgm:presLayoutVars>
          <dgm:chPref val="3"/>
        </dgm:presLayoutVars>
      </dgm:prSet>
      <dgm:spPr/>
    </dgm:pt>
    <dgm:pt modelId="{25B0A5A1-E3B6-4C89-BB34-7A4854EC57E9}" type="pres">
      <dgm:prSet presAssocID="{D690D46C-F900-4A38-9153-DB7C48AA0B1F}" presName="hierChild3" presStyleCnt="0"/>
      <dgm:spPr/>
    </dgm:pt>
    <dgm:pt modelId="{9D2F127E-ED83-46C7-8F5C-2914CB97ED02}" type="pres">
      <dgm:prSet presAssocID="{9C4B1273-8B78-4BDF-8952-FE6F03A110F1}" presName="Name10" presStyleLbl="parChTrans1D2" presStyleIdx="1" presStyleCnt="4"/>
      <dgm:spPr/>
    </dgm:pt>
    <dgm:pt modelId="{8B90A91C-115A-4A97-B05A-C06EFBC514FF}" type="pres">
      <dgm:prSet presAssocID="{EBF727C5-B479-4342-9D4E-8D4576CC008D}" presName="hierRoot2" presStyleCnt="0"/>
      <dgm:spPr/>
    </dgm:pt>
    <dgm:pt modelId="{64348A16-4DDF-4000-A570-4592745BC3F0}" type="pres">
      <dgm:prSet presAssocID="{EBF727C5-B479-4342-9D4E-8D4576CC008D}" presName="composite2" presStyleCnt="0"/>
      <dgm:spPr/>
    </dgm:pt>
    <dgm:pt modelId="{553F93A6-7F62-4532-B48D-84130E173E73}" type="pres">
      <dgm:prSet presAssocID="{EBF727C5-B479-4342-9D4E-8D4576CC008D}" presName="image2" presStyleLbl="node2" presStyleIdx="1" presStyleCnt="4" custScaleX="369979" custScaleY="412163" custLinFactX="-291443" custLinFactNeighborX="-300000" custLinFactNeighborY="-11088"/>
      <dgm:spPr>
        <a:prstGeom prst="flowChartConnector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1900" b="11900"/>
          </a:stretch>
        </a:blipFill>
      </dgm:spPr>
    </dgm:pt>
    <dgm:pt modelId="{B8C0A990-54C5-43F3-8076-E99B08F3E9D3}" type="pres">
      <dgm:prSet presAssocID="{EBF727C5-B479-4342-9D4E-8D4576CC008D}" presName="text2" presStyleLbl="revTx" presStyleIdx="2" presStyleCnt="9" custScaleX="649744" custScaleY="183252" custLinFactX="-198497" custLinFactY="100000" custLinFactNeighborX="-200000" custLinFactNeighborY="179687">
        <dgm:presLayoutVars>
          <dgm:chPref val="3"/>
        </dgm:presLayoutVars>
      </dgm:prSet>
      <dgm:spPr/>
    </dgm:pt>
    <dgm:pt modelId="{B9CEE966-67C5-48EF-B1D7-02F3E78F044E}" type="pres">
      <dgm:prSet presAssocID="{EBF727C5-B479-4342-9D4E-8D4576CC008D}" presName="hierChild3" presStyleCnt="0"/>
      <dgm:spPr/>
    </dgm:pt>
    <dgm:pt modelId="{219E46E0-0B90-4139-A564-C093F2F4663C}" type="pres">
      <dgm:prSet presAssocID="{3C576F53-643B-49B9-872B-C57C92C22F01}" presName="Name10" presStyleLbl="parChTrans1D2" presStyleIdx="2" presStyleCnt="4"/>
      <dgm:spPr/>
    </dgm:pt>
    <dgm:pt modelId="{12D18E5E-00BF-4DBF-8493-D30A6EAECAC6}" type="pres">
      <dgm:prSet presAssocID="{B4423ABF-D1A6-4D30-BE3E-360A590CCA35}" presName="hierRoot2" presStyleCnt="0"/>
      <dgm:spPr/>
    </dgm:pt>
    <dgm:pt modelId="{2365B618-59A1-4ED6-AE81-B710528731FA}" type="pres">
      <dgm:prSet presAssocID="{B4423ABF-D1A6-4D30-BE3E-360A590CCA35}" presName="composite2" presStyleCnt="0"/>
      <dgm:spPr/>
    </dgm:pt>
    <dgm:pt modelId="{7998784D-3505-41D4-AB40-C27367B3F0B7}" type="pres">
      <dgm:prSet presAssocID="{B4423ABF-D1A6-4D30-BE3E-360A590CCA35}" presName="image2" presStyleLbl="node2" presStyleIdx="2" presStyleCnt="4" custScaleX="369979" custScaleY="412163"/>
      <dgm:spPr>
        <a:prstGeom prst="flowChartConnector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outline"/>
        </a:ext>
      </dgm:extLst>
    </dgm:pt>
    <dgm:pt modelId="{ED38EAD8-0702-485E-BDC6-0428CABCA3F4}" type="pres">
      <dgm:prSet presAssocID="{B4423ABF-D1A6-4D30-BE3E-360A590CCA35}" presName="text2" presStyleLbl="revTx" presStyleIdx="3" presStyleCnt="9" custScaleX="339495" custLinFactX="133949" custLinFactNeighborX="200000" custLinFactNeighborY="2039">
        <dgm:presLayoutVars>
          <dgm:chPref val="3"/>
        </dgm:presLayoutVars>
      </dgm:prSet>
      <dgm:spPr/>
    </dgm:pt>
    <dgm:pt modelId="{4675B0CD-AA44-41AE-B792-ECF93D79F99E}" type="pres">
      <dgm:prSet presAssocID="{B4423ABF-D1A6-4D30-BE3E-360A590CCA35}" presName="hierChild3" presStyleCnt="0"/>
      <dgm:spPr/>
    </dgm:pt>
    <dgm:pt modelId="{C9418A65-1793-4F30-A434-6F1FFD7CFC2C}" type="pres">
      <dgm:prSet presAssocID="{CDA9C9E6-A1F0-40C4-97AA-36EE5DA71009}" presName="Name17" presStyleLbl="parChTrans1D3" presStyleIdx="0" presStyleCnt="4"/>
      <dgm:spPr/>
    </dgm:pt>
    <dgm:pt modelId="{756C0222-DC4F-4C8B-B77C-18EA3E916535}" type="pres">
      <dgm:prSet presAssocID="{A69280F5-87EE-455C-82ED-FE3EADA64CE2}" presName="hierRoot3" presStyleCnt="0"/>
      <dgm:spPr/>
    </dgm:pt>
    <dgm:pt modelId="{40940E39-C281-4CE5-A926-D9B30D7BF918}" type="pres">
      <dgm:prSet presAssocID="{A69280F5-87EE-455C-82ED-FE3EADA64CE2}" presName="composite3" presStyleCnt="0"/>
      <dgm:spPr/>
    </dgm:pt>
    <dgm:pt modelId="{F70D76D1-0AF3-4E0B-BA5A-5B7EF8DD548F}" type="pres">
      <dgm:prSet presAssocID="{A69280F5-87EE-455C-82ED-FE3EADA64CE2}" presName="image3" presStyleLbl="node3" presStyleIdx="0" presStyleCnt="4" custScaleX="369979" custScaleY="412163" custLinFactY="130630" custLinFactNeighborY="200000"/>
      <dgm:spPr>
        <a:prstGeom prst="flowChartConnector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952" r="-40952"/>
          </a:stretch>
        </a:blipFill>
      </dgm:spPr>
    </dgm:pt>
    <dgm:pt modelId="{37464A80-8A91-4EAC-A323-431D096DAFF7}" type="pres">
      <dgm:prSet presAssocID="{A69280F5-87EE-455C-82ED-FE3EADA64CE2}" presName="text3" presStyleLbl="revTx" presStyleIdx="4" presStyleCnt="9" custScaleX="1074945" custLinFactY="300000" custLinFactNeighborX="35778" custLinFactNeighborY="304352">
        <dgm:presLayoutVars>
          <dgm:chPref val="3"/>
        </dgm:presLayoutVars>
      </dgm:prSet>
      <dgm:spPr/>
    </dgm:pt>
    <dgm:pt modelId="{B7E7A05A-5BBB-4B73-A027-2728A330E874}" type="pres">
      <dgm:prSet presAssocID="{A69280F5-87EE-455C-82ED-FE3EADA64CE2}" presName="hierChild4" presStyleCnt="0"/>
      <dgm:spPr/>
    </dgm:pt>
    <dgm:pt modelId="{279CBF7E-80B3-4DE2-840F-CD0B0EBD8C38}" type="pres">
      <dgm:prSet presAssocID="{276A47DD-AF2D-439D-B296-44A1A4E2655E}" presName="Name17" presStyleLbl="parChTrans1D3" presStyleIdx="1" presStyleCnt="4"/>
      <dgm:spPr/>
    </dgm:pt>
    <dgm:pt modelId="{E4A23BA0-BE26-4BBF-B5B8-737DEA09C17E}" type="pres">
      <dgm:prSet presAssocID="{52354304-B6A9-4A4A-BBB1-00EBC08E7A00}" presName="hierRoot3" presStyleCnt="0"/>
      <dgm:spPr/>
    </dgm:pt>
    <dgm:pt modelId="{86656C30-E426-419C-8F94-169C44A360F1}" type="pres">
      <dgm:prSet presAssocID="{52354304-B6A9-4A4A-BBB1-00EBC08E7A00}" presName="composite3" presStyleCnt="0"/>
      <dgm:spPr/>
    </dgm:pt>
    <dgm:pt modelId="{7343EA07-9BBC-4E00-A0F3-927B2217B984}" type="pres">
      <dgm:prSet presAssocID="{52354304-B6A9-4A4A-BBB1-00EBC08E7A00}" presName="image3" presStyleLbl="node3" presStyleIdx="1" presStyleCnt="4" custScaleX="369979" custScaleY="412163" custLinFactY="130630" custLinFactNeighborY="200000"/>
      <dgm:spPr>
        <a:prstGeom prst="flowChartConnector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2112" b="12112"/>
          </a:stretch>
        </a:blipFill>
      </dgm:spPr>
    </dgm:pt>
    <dgm:pt modelId="{00F67698-B623-42DA-8083-D9781ED2DD39}" type="pres">
      <dgm:prSet presAssocID="{52354304-B6A9-4A4A-BBB1-00EBC08E7A00}" presName="text3" presStyleLbl="revTx" presStyleIdx="5" presStyleCnt="9" custScaleX="328871" custScaleY="117186" custLinFactY="300000" custLinFactNeighborX="-85884" custLinFactNeighborY="317656">
        <dgm:presLayoutVars>
          <dgm:chPref val="3"/>
        </dgm:presLayoutVars>
      </dgm:prSet>
      <dgm:spPr/>
    </dgm:pt>
    <dgm:pt modelId="{578E86ED-5C5D-4225-BFC7-31930426EB4C}" type="pres">
      <dgm:prSet presAssocID="{52354304-B6A9-4A4A-BBB1-00EBC08E7A00}" presName="hierChild4" presStyleCnt="0"/>
      <dgm:spPr/>
    </dgm:pt>
    <dgm:pt modelId="{D0CCBF3E-4522-4211-98E5-0E0557E4BE17}" type="pres">
      <dgm:prSet presAssocID="{58E0C18E-FB2F-4512-A915-4122DB79487E}" presName="Name10" presStyleLbl="parChTrans1D2" presStyleIdx="3" presStyleCnt="4"/>
      <dgm:spPr/>
    </dgm:pt>
    <dgm:pt modelId="{106ED43A-D263-4ED1-91DC-9F9EFD8A870F}" type="pres">
      <dgm:prSet presAssocID="{17A1FBE0-7A52-45F3-BB2F-B79AB6601531}" presName="hierRoot2" presStyleCnt="0"/>
      <dgm:spPr/>
    </dgm:pt>
    <dgm:pt modelId="{F2BEF85A-2985-46EB-8703-31B44A26FFAC}" type="pres">
      <dgm:prSet presAssocID="{17A1FBE0-7A52-45F3-BB2F-B79AB6601531}" presName="composite2" presStyleCnt="0"/>
      <dgm:spPr/>
    </dgm:pt>
    <dgm:pt modelId="{B1DD880E-3B72-4A05-AEFC-710F52623146}" type="pres">
      <dgm:prSet presAssocID="{17A1FBE0-7A52-45F3-BB2F-B79AB6601531}" presName="image2" presStyleLbl="node2" presStyleIdx="3" presStyleCnt="4" custScaleX="507614" custScaleY="412163"/>
      <dgm:spPr>
        <a:prstGeom prst="flowChartConnector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6113F267-6592-4332-90B7-91A1703BF078}" type="pres">
      <dgm:prSet presAssocID="{17A1FBE0-7A52-45F3-BB2F-B79AB6601531}" presName="text2" presStyleLbl="revTx" presStyleIdx="6" presStyleCnt="9" custScaleX="504606" custScaleY="259172" custLinFactX="100000" custLinFactY="66616" custLinFactNeighborX="100782" custLinFactNeighborY="100000">
        <dgm:presLayoutVars>
          <dgm:chPref val="3"/>
        </dgm:presLayoutVars>
      </dgm:prSet>
      <dgm:spPr/>
    </dgm:pt>
    <dgm:pt modelId="{7C4D9285-AB0B-4C4A-9E44-15F340CF8437}" type="pres">
      <dgm:prSet presAssocID="{17A1FBE0-7A52-45F3-BB2F-B79AB6601531}" presName="hierChild3" presStyleCnt="0"/>
      <dgm:spPr/>
    </dgm:pt>
    <dgm:pt modelId="{AE8A91D6-6A84-4BA8-AB29-1F04011834B2}" type="pres">
      <dgm:prSet presAssocID="{12AC00E5-3E97-4AD6-994F-F5CFF83E790F}" presName="Name17" presStyleLbl="parChTrans1D3" presStyleIdx="2" presStyleCnt="4"/>
      <dgm:spPr/>
    </dgm:pt>
    <dgm:pt modelId="{96C529AA-5CAF-44AB-89E6-00539F3AF0FB}" type="pres">
      <dgm:prSet presAssocID="{90BB2F40-8B38-4EDA-B680-7E2E6EFEDDAD}" presName="hierRoot3" presStyleCnt="0"/>
      <dgm:spPr/>
    </dgm:pt>
    <dgm:pt modelId="{477B1183-503D-463C-A33A-17C7B4984274}" type="pres">
      <dgm:prSet presAssocID="{90BB2F40-8B38-4EDA-B680-7E2E6EFEDDAD}" presName="composite3" presStyleCnt="0"/>
      <dgm:spPr/>
    </dgm:pt>
    <dgm:pt modelId="{3732ECD4-3A2C-42BA-813F-6CC6A2E6AB74}" type="pres">
      <dgm:prSet presAssocID="{90BB2F40-8B38-4EDA-B680-7E2E6EFEDDAD}" presName="image3" presStyleLbl="node3" presStyleIdx="2" presStyleCnt="4" custScaleX="369979" custScaleY="412163" custLinFactNeighborY="95109"/>
      <dgm:spPr>
        <a:prstGeom prst="flowChartConnector">
          <a:avLst/>
        </a:prstGeom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586" r="7586"/>
          </a:stretch>
        </a:blipFill>
      </dgm:spPr>
    </dgm:pt>
    <dgm:pt modelId="{3A95254B-6F61-4964-AAF9-BA4BEB0DA0C6}" type="pres">
      <dgm:prSet presAssocID="{90BB2F40-8B38-4EDA-B680-7E2E6EFEDDAD}" presName="text3" presStyleLbl="revTx" presStyleIdx="7" presStyleCnt="9" custScaleX="339495" custLinFactY="182135" custLinFactNeighborX="-94836" custLinFactNeighborY="200000">
        <dgm:presLayoutVars>
          <dgm:chPref val="3"/>
        </dgm:presLayoutVars>
      </dgm:prSet>
      <dgm:spPr/>
    </dgm:pt>
    <dgm:pt modelId="{A36C0DBC-5CB0-4D61-93E6-A1E5D4DC4391}" type="pres">
      <dgm:prSet presAssocID="{90BB2F40-8B38-4EDA-B680-7E2E6EFEDDAD}" presName="hierChild4" presStyleCnt="0"/>
      <dgm:spPr/>
    </dgm:pt>
    <dgm:pt modelId="{B1F522D2-723D-4C4E-8756-85A69285E96A}" type="pres">
      <dgm:prSet presAssocID="{A7C3B4A1-0D15-4832-86C9-219B28609064}" presName="Name17" presStyleLbl="parChTrans1D3" presStyleIdx="3" presStyleCnt="4"/>
      <dgm:spPr/>
    </dgm:pt>
    <dgm:pt modelId="{7BD2B97E-27FF-4A44-854F-EBDAA0AF3AC1}" type="pres">
      <dgm:prSet presAssocID="{DF9E6B12-6431-4A6B-9C33-4850FDF83A25}" presName="hierRoot3" presStyleCnt="0"/>
      <dgm:spPr/>
    </dgm:pt>
    <dgm:pt modelId="{0734AD59-0B15-4DEF-B79A-BD8BAD97AE66}" type="pres">
      <dgm:prSet presAssocID="{DF9E6B12-6431-4A6B-9C33-4850FDF83A25}" presName="composite3" presStyleCnt="0"/>
      <dgm:spPr/>
    </dgm:pt>
    <dgm:pt modelId="{8FA8D204-A767-48D0-81B7-31DAEC4A5EBE}" type="pres">
      <dgm:prSet presAssocID="{DF9E6B12-6431-4A6B-9C33-4850FDF83A25}" presName="image3" presStyleLbl="node3" presStyleIdx="3" presStyleCnt="4" custScaleX="369979" custScaleY="412163" custLinFactNeighborY="95109"/>
      <dgm:spPr>
        <a:prstGeom prst="flowChartConnector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8F64D31C-2C6D-4AFB-8C83-3C435254A93F}" type="pres">
      <dgm:prSet presAssocID="{DF9E6B12-6431-4A6B-9C33-4850FDF83A25}" presName="text3" presStyleLbl="revTx" presStyleIdx="8" presStyleCnt="9" custScaleX="512811" custScaleY="109494" custLinFactY="182136" custLinFactNeighborX="1222" custLinFactNeighborY="200000">
        <dgm:presLayoutVars>
          <dgm:chPref val="3"/>
        </dgm:presLayoutVars>
      </dgm:prSet>
      <dgm:spPr/>
    </dgm:pt>
    <dgm:pt modelId="{F98B7964-9A4D-409B-B396-A9E9F0922ED7}" type="pres">
      <dgm:prSet presAssocID="{DF9E6B12-6431-4A6B-9C33-4850FDF83A25}" presName="hierChild4" presStyleCnt="0"/>
      <dgm:spPr/>
    </dgm:pt>
  </dgm:ptLst>
  <dgm:cxnLst>
    <dgm:cxn modelId="{07103306-4B4E-4603-9CF3-98741FF7138A}" type="presOf" srcId="{9C4B1273-8B78-4BDF-8952-FE6F03A110F1}" destId="{9D2F127E-ED83-46C7-8F5C-2914CB97ED02}" srcOrd="0" destOrd="0" presId="urn:microsoft.com/office/officeart/2009/layout/CirclePictureHierarchy"/>
    <dgm:cxn modelId="{A7872409-B1CE-4FC7-83E0-52348666581B}" type="presOf" srcId="{EBF727C5-B479-4342-9D4E-8D4576CC008D}" destId="{B8C0A990-54C5-43F3-8076-E99B08F3E9D3}" srcOrd="0" destOrd="0" presId="urn:microsoft.com/office/officeart/2009/layout/CirclePictureHierarchy"/>
    <dgm:cxn modelId="{53A89438-94F8-4ED7-BF26-5277D9D6C7B6}" srcId="{BE42182D-7A9B-4836-B259-6ED92887E9EF}" destId="{D690D46C-F900-4A38-9153-DB7C48AA0B1F}" srcOrd="0" destOrd="0" parTransId="{F947FE39-EBF2-4873-9FDC-053D60D0C458}" sibTransId="{B3F1E3B0-BA1D-47B0-A5B3-4DC857F566C6}"/>
    <dgm:cxn modelId="{9AE5063A-D09A-40B2-89A7-6BD733680C22}" type="presOf" srcId="{A7C3B4A1-0D15-4832-86C9-219B28609064}" destId="{B1F522D2-723D-4C4E-8756-85A69285E96A}" srcOrd="0" destOrd="0" presId="urn:microsoft.com/office/officeart/2009/layout/CirclePictureHierarchy"/>
    <dgm:cxn modelId="{697C933F-E8AC-469C-BB1E-CDD92CF4D209}" type="presOf" srcId="{F947FE39-EBF2-4873-9FDC-053D60D0C458}" destId="{56DD0206-DF8C-4193-B610-527D0732F5BC}" srcOrd="0" destOrd="0" presId="urn:microsoft.com/office/officeart/2009/layout/CirclePictureHierarchy"/>
    <dgm:cxn modelId="{2AD67B61-211E-4960-BA8B-1EADA890A5A2}" srcId="{BE42182D-7A9B-4836-B259-6ED92887E9EF}" destId="{17A1FBE0-7A52-45F3-BB2F-B79AB6601531}" srcOrd="3" destOrd="0" parTransId="{58E0C18E-FB2F-4512-A915-4122DB79487E}" sibTransId="{836418D7-527C-484F-B541-42F59B3D2355}"/>
    <dgm:cxn modelId="{E6D11D62-A1A0-43CE-AA41-8F9EE273B480}" srcId="{17A1FBE0-7A52-45F3-BB2F-B79AB6601531}" destId="{DF9E6B12-6431-4A6B-9C33-4850FDF83A25}" srcOrd="1" destOrd="0" parTransId="{A7C3B4A1-0D15-4832-86C9-219B28609064}" sibTransId="{2952BEE6-E63A-4612-9B0D-B66A668136DF}"/>
    <dgm:cxn modelId="{27C1A768-A969-4F22-9D97-C3A2A7A72241}" type="presOf" srcId="{CDA9C9E6-A1F0-40C4-97AA-36EE5DA71009}" destId="{C9418A65-1793-4F30-A434-6F1FFD7CFC2C}" srcOrd="0" destOrd="0" presId="urn:microsoft.com/office/officeart/2009/layout/CirclePictureHierarchy"/>
    <dgm:cxn modelId="{03D2CE6E-21C6-42BD-BFFF-093A9B395CF6}" type="presOf" srcId="{D8AB7851-72A9-4602-BFB0-E9274EA525A3}" destId="{78EF6CC6-5510-4B26-8E5F-44478338E54D}" srcOrd="0" destOrd="0" presId="urn:microsoft.com/office/officeart/2009/layout/CirclePictureHierarchy"/>
    <dgm:cxn modelId="{40388971-4C64-45A3-8B31-E495CE100771}" srcId="{B4423ABF-D1A6-4D30-BE3E-360A590CCA35}" destId="{52354304-B6A9-4A4A-BBB1-00EBC08E7A00}" srcOrd="1" destOrd="0" parTransId="{276A47DD-AF2D-439D-B296-44A1A4E2655E}" sibTransId="{2F3C1A0A-9435-4385-84F1-E07C60E0EA05}"/>
    <dgm:cxn modelId="{EE61AD75-89D4-4419-83D6-79803F4530CD}" type="presOf" srcId="{58E0C18E-FB2F-4512-A915-4122DB79487E}" destId="{D0CCBF3E-4522-4211-98E5-0E0557E4BE17}" srcOrd="0" destOrd="0" presId="urn:microsoft.com/office/officeart/2009/layout/CirclePictureHierarchy"/>
    <dgm:cxn modelId="{0D4AF557-2CA9-472E-9A93-6CD19CBE278C}" type="presOf" srcId="{BE42182D-7A9B-4836-B259-6ED92887E9EF}" destId="{54232A1B-A4ED-4386-A8BC-C5563D200154}" srcOrd="0" destOrd="0" presId="urn:microsoft.com/office/officeart/2009/layout/CirclePictureHierarchy"/>
    <dgm:cxn modelId="{4A366387-555F-4A63-9082-19B45E814240}" type="presOf" srcId="{3C576F53-643B-49B9-872B-C57C92C22F01}" destId="{219E46E0-0B90-4139-A564-C093F2F4663C}" srcOrd="0" destOrd="0" presId="urn:microsoft.com/office/officeart/2009/layout/CirclePictureHierarchy"/>
    <dgm:cxn modelId="{B158998A-CD77-49B0-8B6F-BAC67318E794}" srcId="{D8AB7851-72A9-4602-BFB0-E9274EA525A3}" destId="{BE42182D-7A9B-4836-B259-6ED92887E9EF}" srcOrd="0" destOrd="0" parTransId="{87D43B02-60C8-472E-B520-E2CC92A0CF4B}" sibTransId="{7122C7AD-1ECE-4BC0-897B-27EA860695B4}"/>
    <dgm:cxn modelId="{2E8CF49D-670B-4225-8DC9-DF7DABCD65AE}" type="presOf" srcId="{12AC00E5-3E97-4AD6-994F-F5CFF83E790F}" destId="{AE8A91D6-6A84-4BA8-AB29-1F04011834B2}" srcOrd="0" destOrd="0" presId="urn:microsoft.com/office/officeart/2009/layout/CirclePictureHierarchy"/>
    <dgm:cxn modelId="{F39ADEA0-9515-4C32-9F43-33A153CB5487}" type="presOf" srcId="{D690D46C-F900-4A38-9153-DB7C48AA0B1F}" destId="{8DB82269-B1F6-4F4D-BFFD-A613FD7EB2B7}" srcOrd="0" destOrd="0" presId="urn:microsoft.com/office/officeart/2009/layout/CirclePictureHierarchy"/>
    <dgm:cxn modelId="{2E2FBAA5-5F45-4C93-8797-F93E7A6979BF}" type="presOf" srcId="{276A47DD-AF2D-439D-B296-44A1A4E2655E}" destId="{279CBF7E-80B3-4DE2-840F-CD0B0EBD8C38}" srcOrd="0" destOrd="0" presId="urn:microsoft.com/office/officeart/2009/layout/CirclePictureHierarchy"/>
    <dgm:cxn modelId="{551B5AAC-7D46-4DB0-8A9C-E73A311442BC}" type="presOf" srcId="{52354304-B6A9-4A4A-BBB1-00EBC08E7A00}" destId="{00F67698-B623-42DA-8083-D9781ED2DD39}" srcOrd="0" destOrd="0" presId="urn:microsoft.com/office/officeart/2009/layout/CirclePictureHierarchy"/>
    <dgm:cxn modelId="{A1B101AF-F900-436B-8466-BF8C5BCDC343}" srcId="{B4423ABF-D1A6-4D30-BE3E-360A590CCA35}" destId="{A69280F5-87EE-455C-82ED-FE3EADA64CE2}" srcOrd="0" destOrd="0" parTransId="{CDA9C9E6-A1F0-40C4-97AA-36EE5DA71009}" sibTransId="{8B430B86-929E-4301-9ED0-3868B03783AA}"/>
    <dgm:cxn modelId="{9E665FB8-85B8-4F62-8FC9-FA85E2165634}" type="presOf" srcId="{A69280F5-87EE-455C-82ED-FE3EADA64CE2}" destId="{37464A80-8A91-4EAC-A323-431D096DAFF7}" srcOrd="0" destOrd="0" presId="urn:microsoft.com/office/officeart/2009/layout/CirclePictureHierarchy"/>
    <dgm:cxn modelId="{0ABDC1CC-AF0D-43CB-A772-A985481E0E45}" type="presOf" srcId="{B4423ABF-D1A6-4D30-BE3E-360A590CCA35}" destId="{ED38EAD8-0702-485E-BDC6-0428CABCA3F4}" srcOrd="0" destOrd="0" presId="urn:microsoft.com/office/officeart/2009/layout/CirclePictureHierarchy"/>
    <dgm:cxn modelId="{F63A08CF-DB20-45E6-8802-515479000608}" srcId="{BE42182D-7A9B-4836-B259-6ED92887E9EF}" destId="{EBF727C5-B479-4342-9D4E-8D4576CC008D}" srcOrd="1" destOrd="0" parTransId="{9C4B1273-8B78-4BDF-8952-FE6F03A110F1}" sibTransId="{3A6438EA-511A-42B6-8A9B-A6964C4EBFAE}"/>
    <dgm:cxn modelId="{F46AB5D8-430F-4DA6-84A0-C62217C06166}" type="presOf" srcId="{17A1FBE0-7A52-45F3-BB2F-B79AB6601531}" destId="{6113F267-6592-4332-90B7-91A1703BF078}" srcOrd="0" destOrd="0" presId="urn:microsoft.com/office/officeart/2009/layout/CirclePictureHierarchy"/>
    <dgm:cxn modelId="{008BA2EF-D159-4445-8CFF-59E92668C2E3}" srcId="{BE42182D-7A9B-4836-B259-6ED92887E9EF}" destId="{B4423ABF-D1A6-4D30-BE3E-360A590CCA35}" srcOrd="2" destOrd="0" parTransId="{3C576F53-643B-49B9-872B-C57C92C22F01}" sibTransId="{8264692E-B206-4E5D-A021-CE4F296B3052}"/>
    <dgm:cxn modelId="{CF71C6F0-3B4D-4F7A-A05F-95C40680EDD2}" type="presOf" srcId="{DF9E6B12-6431-4A6B-9C33-4850FDF83A25}" destId="{8F64D31C-2C6D-4AFB-8C83-3C435254A93F}" srcOrd="0" destOrd="0" presId="urn:microsoft.com/office/officeart/2009/layout/CirclePictureHierarchy"/>
    <dgm:cxn modelId="{B18CF8F5-2A05-405E-B503-D8FE0B45D0C4}" type="presOf" srcId="{90BB2F40-8B38-4EDA-B680-7E2E6EFEDDAD}" destId="{3A95254B-6F61-4964-AAF9-BA4BEB0DA0C6}" srcOrd="0" destOrd="0" presId="urn:microsoft.com/office/officeart/2009/layout/CirclePictureHierarchy"/>
    <dgm:cxn modelId="{A06351F7-EBA3-47EC-BCD1-C26FD6058D6F}" srcId="{17A1FBE0-7A52-45F3-BB2F-B79AB6601531}" destId="{90BB2F40-8B38-4EDA-B680-7E2E6EFEDDAD}" srcOrd="0" destOrd="0" parTransId="{12AC00E5-3E97-4AD6-994F-F5CFF83E790F}" sibTransId="{E2449805-BF0D-43F4-B65F-98275BB7A22F}"/>
    <dgm:cxn modelId="{88F25597-7D11-46FD-B802-B9CBB9D0A40E}" type="presParOf" srcId="{78EF6CC6-5510-4B26-8E5F-44478338E54D}" destId="{8E8ED4C4-8BCD-4CFA-AEFB-02E26B9EFF06}" srcOrd="0" destOrd="0" presId="urn:microsoft.com/office/officeart/2009/layout/CirclePictureHierarchy"/>
    <dgm:cxn modelId="{B886A47D-5896-40D9-BB3B-76CF45F01013}" type="presParOf" srcId="{8E8ED4C4-8BCD-4CFA-AEFB-02E26B9EFF06}" destId="{42F1C237-876E-48FB-BFEA-8E93E6A37758}" srcOrd="0" destOrd="0" presId="urn:microsoft.com/office/officeart/2009/layout/CirclePictureHierarchy"/>
    <dgm:cxn modelId="{D0D6CCBE-7D4A-46A0-A7BD-450DAA293034}" type="presParOf" srcId="{42F1C237-876E-48FB-BFEA-8E93E6A37758}" destId="{B8A2FB42-3D46-4D29-8399-02EEB76D09F2}" srcOrd="0" destOrd="0" presId="urn:microsoft.com/office/officeart/2009/layout/CirclePictureHierarchy"/>
    <dgm:cxn modelId="{CD8827CC-3B74-46F7-BEE9-D9D1D2C7CEB2}" type="presParOf" srcId="{42F1C237-876E-48FB-BFEA-8E93E6A37758}" destId="{54232A1B-A4ED-4386-A8BC-C5563D200154}" srcOrd="1" destOrd="0" presId="urn:microsoft.com/office/officeart/2009/layout/CirclePictureHierarchy"/>
    <dgm:cxn modelId="{8D39B97C-D584-4E8E-B9BE-56E6C485B231}" type="presParOf" srcId="{8E8ED4C4-8BCD-4CFA-AEFB-02E26B9EFF06}" destId="{4AAABB37-F989-4CD6-BC09-6B8937F51A68}" srcOrd="1" destOrd="0" presId="urn:microsoft.com/office/officeart/2009/layout/CirclePictureHierarchy"/>
    <dgm:cxn modelId="{4705D8AF-B2CB-47C7-9708-B9ABB26E3A23}" type="presParOf" srcId="{4AAABB37-F989-4CD6-BC09-6B8937F51A68}" destId="{56DD0206-DF8C-4193-B610-527D0732F5BC}" srcOrd="0" destOrd="0" presId="urn:microsoft.com/office/officeart/2009/layout/CirclePictureHierarchy"/>
    <dgm:cxn modelId="{F2BB3C41-E5C6-4F69-8193-BB8D6EF29689}" type="presParOf" srcId="{4AAABB37-F989-4CD6-BC09-6B8937F51A68}" destId="{DAB50B02-57F2-4BDB-BC82-7A874C9EFBC5}" srcOrd="1" destOrd="0" presId="urn:microsoft.com/office/officeart/2009/layout/CirclePictureHierarchy"/>
    <dgm:cxn modelId="{5CC55AAB-5DF9-48D7-9E40-2F41408E1BAB}" type="presParOf" srcId="{DAB50B02-57F2-4BDB-BC82-7A874C9EFBC5}" destId="{A8103913-3F75-404E-AD16-EAB45789C476}" srcOrd="0" destOrd="0" presId="urn:microsoft.com/office/officeart/2009/layout/CirclePictureHierarchy"/>
    <dgm:cxn modelId="{935D7005-1EB6-407B-8A8C-05DD1396076C}" type="presParOf" srcId="{A8103913-3F75-404E-AD16-EAB45789C476}" destId="{412E549F-5F54-4432-856B-507887D4F88E}" srcOrd="0" destOrd="0" presId="urn:microsoft.com/office/officeart/2009/layout/CirclePictureHierarchy"/>
    <dgm:cxn modelId="{081D3F77-1840-4DAC-9B30-12340760D8C0}" type="presParOf" srcId="{A8103913-3F75-404E-AD16-EAB45789C476}" destId="{8DB82269-B1F6-4F4D-BFFD-A613FD7EB2B7}" srcOrd="1" destOrd="0" presId="urn:microsoft.com/office/officeart/2009/layout/CirclePictureHierarchy"/>
    <dgm:cxn modelId="{B586F615-270C-45E6-9912-BBF3C43E41EA}" type="presParOf" srcId="{DAB50B02-57F2-4BDB-BC82-7A874C9EFBC5}" destId="{25B0A5A1-E3B6-4C89-BB34-7A4854EC57E9}" srcOrd="1" destOrd="0" presId="urn:microsoft.com/office/officeart/2009/layout/CirclePictureHierarchy"/>
    <dgm:cxn modelId="{55A41A08-1378-4F9F-80CB-C14D9DD087CD}" type="presParOf" srcId="{4AAABB37-F989-4CD6-BC09-6B8937F51A68}" destId="{9D2F127E-ED83-46C7-8F5C-2914CB97ED02}" srcOrd="2" destOrd="0" presId="urn:microsoft.com/office/officeart/2009/layout/CirclePictureHierarchy"/>
    <dgm:cxn modelId="{C423D360-E341-4A82-BF86-63F6C0EB7091}" type="presParOf" srcId="{4AAABB37-F989-4CD6-BC09-6B8937F51A68}" destId="{8B90A91C-115A-4A97-B05A-C06EFBC514FF}" srcOrd="3" destOrd="0" presId="urn:microsoft.com/office/officeart/2009/layout/CirclePictureHierarchy"/>
    <dgm:cxn modelId="{CD3E2A4F-7651-49DA-9EF8-CD7A5D28FF44}" type="presParOf" srcId="{8B90A91C-115A-4A97-B05A-C06EFBC514FF}" destId="{64348A16-4DDF-4000-A570-4592745BC3F0}" srcOrd="0" destOrd="0" presId="urn:microsoft.com/office/officeart/2009/layout/CirclePictureHierarchy"/>
    <dgm:cxn modelId="{B1330B4C-FA7E-4CCE-8987-C0D501A1E088}" type="presParOf" srcId="{64348A16-4DDF-4000-A570-4592745BC3F0}" destId="{553F93A6-7F62-4532-B48D-84130E173E73}" srcOrd="0" destOrd="0" presId="urn:microsoft.com/office/officeart/2009/layout/CirclePictureHierarchy"/>
    <dgm:cxn modelId="{6D46F1C9-8FD4-40FC-BC42-8F2550F1AF62}" type="presParOf" srcId="{64348A16-4DDF-4000-A570-4592745BC3F0}" destId="{B8C0A990-54C5-43F3-8076-E99B08F3E9D3}" srcOrd="1" destOrd="0" presId="urn:microsoft.com/office/officeart/2009/layout/CirclePictureHierarchy"/>
    <dgm:cxn modelId="{E455BF3B-148B-482B-9FD5-8CD56DB40EC8}" type="presParOf" srcId="{8B90A91C-115A-4A97-B05A-C06EFBC514FF}" destId="{B9CEE966-67C5-48EF-B1D7-02F3E78F044E}" srcOrd="1" destOrd="0" presId="urn:microsoft.com/office/officeart/2009/layout/CirclePictureHierarchy"/>
    <dgm:cxn modelId="{42AF3B84-6D1E-41D4-A7F5-65A0ABC0A981}" type="presParOf" srcId="{4AAABB37-F989-4CD6-BC09-6B8937F51A68}" destId="{219E46E0-0B90-4139-A564-C093F2F4663C}" srcOrd="4" destOrd="0" presId="urn:microsoft.com/office/officeart/2009/layout/CirclePictureHierarchy"/>
    <dgm:cxn modelId="{EB8284E8-ACC7-4A17-806A-0559A9033316}" type="presParOf" srcId="{4AAABB37-F989-4CD6-BC09-6B8937F51A68}" destId="{12D18E5E-00BF-4DBF-8493-D30A6EAECAC6}" srcOrd="5" destOrd="0" presId="urn:microsoft.com/office/officeart/2009/layout/CirclePictureHierarchy"/>
    <dgm:cxn modelId="{0388AFA7-5817-4538-B921-5629C171A946}" type="presParOf" srcId="{12D18E5E-00BF-4DBF-8493-D30A6EAECAC6}" destId="{2365B618-59A1-4ED6-AE81-B710528731FA}" srcOrd="0" destOrd="0" presId="urn:microsoft.com/office/officeart/2009/layout/CirclePictureHierarchy"/>
    <dgm:cxn modelId="{55B06627-3AA4-4372-816E-DEE7B7C2BA72}" type="presParOf" srcId="{2365B618-59A1-4ED6-AE81-B710528731FA}" destId="{7998784D-3505-41D4-AB40-C27367B3F0B7}" srcOrd="0" destOrd="0" presId="urn:microsoft.com/office/officeart/2009/layout/CirclePictureHierarchy"/>
    <dgm:cxn modelId="{10AC87D2-141B-4390-B379-E0A5773D3E29}" type="presParOf" srcId="{2365B618-59A1-4ED6-AE81-B710528731FA}" destId="{ED38EAD8-0702-485E-BDC6-0428CABCA3F4}" srcOrd="1" destOrd="0" presId="urn:microsoft.com/office/officeart/2009/layout/CirclePictureHierarchy"/>
    <dgm:cxn modelId="{558B5D62-E470-4461-9358-380D2DBEB745}" type="presParOf" srcId="{12D18E5E-00BF-4DBF-8493-D30A6EAECAC6}" destId="{4675B0CD-AA44-41AE-B792-ECF93D79F99E}" srcOrd="1" destOrd="0" presId="urn:microsoft.com/office/officeart/2009/layout/CirclePictureHierarchy"/>
    <dgm:cxn modelId="{02772B07-1C40-4DDC-9D96-804A8F4BA057}" type="presParOf" srcId="{4675B0CD-AA44-41AE-B792-ECF93D79F99E}" destId="{C9418A65-1793-4F30-A434-6F1FFD7CFC2C}" srcOrd="0" destOrd="0" presId="urn:microsoft.com/office/officeart/2009/layout/CirclePictureHierarchy"/>
    <dgm:cxn modelId="{099DA3B5-08DF-489D-A7A4-305C043127D9}" type="presParOf" srcId="{4675B0CD-AA44-41AE-B792-ECF93D79F99E}" destId="{756C0222-DC4F-4C8B-B77C-18EA3E916535}" srcOrd="1" destOrd="0" presId="urn:microsoft.com/office/officeart/2009/layout/CirclePictureHierarchy"/>
    <dgm:cxn modelId="{2C39D004-4A91-4CE6-B8C0-A8114BF28EF9}" type="presParOf" srcId="{756C0222-DC4F-4C8B-B77C-18EA3E916535}" destId="{40940E39-C281-4CE5-A926-D9B30D7BF918}" srcOrd="0" destOrd="0" presId="urn:microsoft.com/office/officeart/2009/layout/CirclePictureHierarchy"/>
    <dgm:cxn modelId="{D1594506-ADB4-4FA1-A585-DE53942EE45C}" type="presParOf" srcId="{40940E39-C281-4CE5-A926-D9B30D7BF918}" destId="{F70D76D1-0AF3-4E0B-BA5A-5B7EF8DD548F}" srcOrd="0" destOrd="0" presId="urn:microsoft.com/office/officeart/2009/layout/CirclePictureHierarchy"/>
    <dgm:cxn modelId="{E6A40353-AF9E-43D9-9AD5-D3560D790C16}" type="presParOf" srcId="{40940E39-C281-4CE5-A926-D9B30D7BF918}" destId="{37464A80-8A91-4EAC-A323-431D096DAFF7}" srcOrd="1" destOrd="0" presId="urn:microsoft.com/office/officeart/2009/layout/CirclePictureHierarchy"/>
    <dgm:cxn modelId="{4740D582-CE17-494A-9627-36AF38436BDB}" type="presParOf" srcId="{756C0222-DC4F-4C8B-B77C-18EA3E916535}" destId="{B7E7A05A-5BBB-4B73-A027-2728A330E874}" srcOrd="1" destOrd="0" presId="urn:microsoft.com/office/officeart/2009/layout/CirclePictureHierarchy"/>
    <dgm:cxn modelId="{CDE1886A-9291-4CEE-A83A-CFBBD0C59CD5}" type="presParOf" srcId="{4675B0CD-AA44-41AE-B792-ECF93D79F99E}" destId="{279CBF7E-80B3-4DE2-840F-CD0B0EBD8C38}" srcOrd="2" destOrd="0" presId="urn:microsoft.com/office/officeart/2009/layout/CirclePictureHierarchy"/>
    <dgm:cxn modelId="{3F34C99F-310A-43AA-808A-FCE519DB0E65}" type="presParOf" srcId="{4675B0CD-AA44-41AE-B792-ECF93D79F99E}" destId="{E4A23BA0-BE26-4BBF-B5B8-737DEA09C17E}" srcOrd="3" destOrd="0" presId="urn:microsoft.com/office/officeart/2009/layout/CirclePictureHierarchy"/>
    <dgm:cxn modelId="{252A29BD-10C8-475B-BAF0-71700FAD25BE}" type="presParOf" srcId="{E4A23BA0-BE26-4BBF-B5B8-737DEA09C17E}" destId="{86656C30-E426-419C-8F94-169C44A360F1}" srcOrd="0" destOrd="0" presId="urn:microsoft.com/office/officeart/2009/layout/CirclePictureHierarchy"/>
    <dgm:cxn modelId="{69E258BC-2C4B-4F47-8AAF-A2B4CD2C1D88}" type="presParOf" srcId="{86656C30-E426-419C-8F94-169C44A360F1}" destId="{7343EA07-9BBC-4E00-A0F3-927B2217B984}" srcOrd="0" destOrd="0" presId="urn:microsoft.com/office/officeart/2009/layout/CirclePictureHierarchy"/>
    <dgm:cxn modelId="{6EDA5085-8E6F-47CE-B273-851492065F42}" type="presParOf" srcId="{86656C30-E426-419C-8F94-169C44A360F1}" destId="{00F67698-B623-42DA-8083-D9781ED2DD39}" srcOrd="1" destOrd="0" presId="urn:microsoft.com/office/officeart/2009/layout/CirclePictureHierarchy"/>
    <dgm:cxn modelId="{0EE2DE5D-EF86-4616-9BA9-86C9C70F0E91}" type="presParOf" srcId="{E4A23BA0-BE26-4BBF-B5B8-737DEA09C17E}" destId="{578E86ED-5C5D-4225-BFC7-31930426EB4C}" srcOrd="1" destOrd="0" presId="urn:microsoft.com/office/officeart/2009/layout/CirclePictureHierarchy"/>
    <dgm:cxn modelId="{67739BB5-8072-4F45-AEDB-4B5E83345007}" type="presParOf" srcId="{4AAABB37-F989-4CD6-BC09-6B8937F51A68}" destId="{D0CCBF3E-4522-4211-98E5-0E0557E4BE17}" srcOrd="6" destOrd="0" presId="urn:microsoft.com/office/officeart/2009/layout/CirclePictureHierarchy"/>
    <dgm:cxn modelId="{8FFE61F9-4FD5-4112-8168-27E77816BB7A}" type="presParOf" srcId="{4AAABB37-F989-4CD6-BC09-6B8937F51A68}" destId="{106ED43A-D263-4ED1-91DC-9F9EFD8A870F}" srcOrd="7" destOrd="0" presId="urn:microsoft.com/office/officeart/2009/layout/CirclePictureHierarchy"/>
    <dgm:cxn modelId="{E1012AE2-9294-45A8-AD88-F9D1F11659DE}" type="presParOf" srcId="{106ED43A-D263-4ED1-91DC-9F9EFD8A870F}" destId="{F2BEF85A-2985-46EB-8703-31B44A26FFAC}" srcOrd="0" destOrd="0" presId="urn:microsoft.com/office/officeart/2009/layout/CirclePictureHierarchy"/>
    <dgm:cxn modelId="{F01B5481-464B-4814-8EF1-A2D6EFFFAAA3}" type="presParOf" srcId="{F2BEF85A-2985-46EB-8703-31B44A26FFAC}" destId="{B1DD880E-3B72-4A05-AEFC-710F52623146}" srcOrd="0" destOrd="0" presId="urn:microsoft.com/office/officeart/2009/layout/CirclePictureHierarchy"/>
    <dgm:cxn modelId="{D83B8B8D-778D-408C-862A-F35A62376F7E}" type="presParOf" srcId="{F2BEF85A-2985-46EB-8703-31B44A26FFAC}" destId="{6113F267-6592-4332-90B7-91A1703BF078}" srcOrd="1" destOrd="0" presId="urn:microsoft.com/office/officeart/2009/layout/CirclePictureHierarchy"/>
    <dgm:cxn modelId="{FCFF44AF-B209-4D83-8C32-BC3114CA3ED3}" type="presParOf" srcId="{106ED43A-D263-4ED1-91DC-9F9EFD8A870F}" destId="{7C4D9285-AB0B-4C4A-9E44-15F340CF8437}" srcOrd="1" destOrd="0" presId="urn:microsoft.com/office/officeart/2009/layout/CirclePictureHierarchy"/>
    <dgm:cxn modelId="{674A30A1-BF88-4264-85F3-68DFBBAAE4B0}" type="presParOf" srcId="{7C4D9285-AB0B-4C4A-9E44-15F340CF8437}" destId="{AE8A91D6-6A84-4BA8-AB29-1F04011834B2}" srcOrd="0" destOrd="0" presId="urn:microsoft.com/office/officeart/2009/layout/CirclePictureHierarchy"/>
    <dgm:cxn modelId="{9FF20715-396C-47D6-A98C-0E12C61C499C}" type="presParOf" srcId="{7C4D9285-AB0B-4C4A-9E44-15F340CF8437}" destId="{96C529AA-5CAF-44AB-89E6-00539F3AF0FB}" srcOrd="1" destOrd="0" presId="urn:microsoft.com/office/officeart/2009/layout/CirclePictureHierarchy"/>
    <dgm:cxn modelId="{5046812E-8CB0-48B2-B428-E171D5402DA6}" type="presParOf" srcId="{96C529AA-5CAF-44AB-89E6-00539F3AF0FB}" destId="{477B1183-503D-463C-A33A-17C7B4984274}" srcOrd="0" destOrd="0" presId="urn:microsoft.com/office/officeart/2009/layout/CirclePictureHierarchy"/>
    <dgm:cxn modelId="{31B36AB0-7FFE-4BF4-82D1-29897A27C0C4}" type="presParOf" srcId="{477B1183-503D-463C-A33A-17C7B4984274}" destId="{3732ECD4-3A2C-42BA-813F-6CC6A2E6AB74}" srcOrd="0" destOrd="0" presId="urn:microsoft.com/office/officeart/2009/layout/CirclePictureHierarchy"/>
    <dgm:cxn modelId="{A468FC0F-54B1-4490-9FE4-8EA7B30097A7}" type="presParOf" srcId="{477B1183-503D-463C-A33A-17C7B4984274}" destId="{3A95254B-6F61-4964-AAF9-BA4BEB0DA0C6}" srcOrd="1" destOrd="0" presId="urn:microsoft.com/office/officeart/2009/layout/CirclePictureHierarchy"/>
    <dgm:cxn modelId="{CA062ACB-40A6-4477-8F35-6713CB49CF50}" type="presParOf" srcId="{96C529AA-5CAF-44AB-89E6-00539F3AF0FB}" destId="{A36C0DBC-5CB0-4D61-93E6-A1E5D4DC4391}" srcOrd="1" destOrd="0" presId="urn:microsoft.com/office/officeart/2009/layout/CirclePictureHierarchy"/>
    <dgm:cxn modelId="{EB305792-5A66-42B2-BFC8-306A6577D08F}" type="presParOf" srcId="{7C4D9285-AB0B-4C4A-9E44-15F340CF8437}" destId="{B1F522D2-723D-4C4E-8756-85A69285E96A}" srcOrd="2" destOrd="0" presId="urn:microsoft.com/office/officeart/2009/layout/CirclePictureHierarchy"/>
    <dgm:cxn modelId="{50BB8EC9-69D5-4C97-BAC5-8A4E4FF93F41}" type="presParOf" srcId="{7C4D9285-AB0B-4C4A-9E44-15F340CF8437}" destId="{7BD2B97E-27FF-4A44-854F-EBDAA0AF3AC1}" srcOrd="3" destOrd="0" presId="urn:microsoft.com/office/officeart/2009/layout/CirclePictureHierarchy"/>
    <dgm:cxn modelId="{4FD5468E-53A8-4446-96E1-965B63DCA7F7}" type="presParOf" srcId="{7BD2B97E-27FF-4A44-854F-EBDAA0AF3AC1}" destId="{0734AD59-0B15-4DEF-B79A-BD8BAD97AE66}" srcOrd="0" destOrd="0" presId="urn:microsoft.com/office/officeart/2009/layout/CirclePictureHierarchy"/>
    <dgm:cxn modelId="{E23B4080-7AC0-436F-98E2-799A7AFD3354}" type="presParOf" srcId="{0734AD59-0B15-4DEF-B79A-BD8BAD97AE66}" destId="{8FA8D204-A767-48D0-81B7-31DAEC4A5EBE}" srcOrd="0" destOrd="0" presId="urn:microsoft.com/office/officeart/2009/layout/CirclePictureHierarchy"/>
    <dgm:cxn modelId="{0AB413C4-0C5E-4537-8389-29477E051963}" type="presParOf" srcId="{0734AD59-0B15-4DEF-B79A-BD8BAD97AE66}" destId="{8F64D31C-2C6D-4AFB-8C83-3C435254A93F}" srcOrd="1" destOrd="0" presId="urn:microsoft.com/office/officeart/2009/layout/CirclePictureHierarchy"/>
    <dgm:cxn modelId="{EBC9D861-C41E-404E-89D0-A9E6CAFB9233}" type="presParOf" srcId="{7BD2B97E-27FF-4A44-854F-EBDAA0AF3AC1}" destId="{F98B7964-9A4D-409B-B396-A9E9F0922E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B4275F-6BAD-42B0-8052-526981960679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A0F3F3-2228-41E3-81CF-3F532160B9F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Django Server</a:t>
          </a:r>
          <a:endParaRPr lang="en-GB" sz="1200" dirty="0">
            <a:solidFill>
              <a:schemeClr val="tx1"/>
            </a:solidFill>
          </a:endParaRPr>
        </a:p>
      </dgm:t>
    </dgm:pt>
    <dgm:pt modelId="{59EAA87D-A5F5-4571-B7F8-E327632AD98A}" type="parTrans" cxnId="{850AA4BA-B75F-4276-A72E-3D9163D41B45}">
      <dgm:prSet/>
      <dgm:spPr/>
      <dgm:t>
        <a:bodyPr/>
        <a:lstStyle/>
        <a:p>
          <a:endParaRPr lang="en-GB"/>
        </a:p>
      </dgm:t>
    </dgm:pt>
    <dgm:pt modelId="{182AC661-BAFB-4743-AD1F-F5475AD03331}" type="sibTrans" cxnId="{850AA4BA-B75F-4276-A72E-3D9163D41B45}">
      <dgm:prSet/>
      <dgm:spPr/>
      <dgm:t>
        <a:bodyPr/>
        <a:lstStyle/>
        <a:p>
          <a:endParaRPr lang="en-GB"/>
        </a:p>
      </dgm:t>
    </dgm:pt>
    <dgm:pt modelId="{19803A5C-E340-48C0-A987-1F92A97EFB74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Celery</a:t>
          </a:r>
        </a:p>
      </dgm:t>
    </dgm:pt>
    <dgm:pt modelId="{67EBA111-5866-4463-8ADA-C871998F49AC}" type="parTrans" cxnId="{DD003D1D-89A7-4491-9F14-E505544AD816}">
      <dgm:prSet/>
      <dgm:spPr/>
      <dgm:t>
        <a:bodyPr/>
        <a:lstStyle/>
        <a:p>
          <a:endParaRPr lang="en-GB"/>
        </a:p>
      </dgm:t>
    </dgm:pt>
    <dgm:pt modelId="{D78BC7E3-0EB8-49EE-87F0-44E446F5F869}" type="sibTrans" cxnId="{DD003D1D-89A7-4491-9F14-E505544AD816}">
      <dgm:prSet/>
      <dgm:spPr/>
      <dgm:t>
        <a:bodyPr/>
        <a:lstStyle/>
        <a:p>
          <a:endParaRPr lang="en-GB"/>
        </a:p>
      </dgm:t>
    </dgm:pt>
    <dgm:pt modelId="{C69006C3-C773-4E7D-8B39-C37C4AAD6E7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Redis</a:t>
          </a:r>
          <a:endParaRPr lang="en-GB" sz="1200" dirty="0">
            <a:solidFill>
              <a:schemeClr val="tx1"/>
            </a:solidFill>
          </a:endParaRPr>
        </a:p>
      </dgm:t>
    </dgm:pt>
    <dgm:pt modelId="{6C6EB234-FD97-4E59-BE25-957338FF2079}" type="parTrans" cxnId="{4005948F-0224-4433-91EE-377C734AEA33}">
      <dgm:prSet/>
      <dgm:spPr/>
      <dgm:t>
        <a:bodyPr/>
        <a:lstStyle/>
        <a:p>
          <a:endParaRPr lang="en-GB"/>
        </a:p>
      </dgm:t>
    </dgm:pt>
    <dgm:pt modelId="{BA963A90-CB8A-4825-93B4-AE292ECBE73C}" type="sibTrans" cxnId="{4005948F-0224-4433-91EE-377C734AEA33}">
      <dgm:prSet/>
      <dgm:spPr/>
      <dgm:t>
        <a:bodyPr/>
        <a:lstStyle/>
        <a:p>
          <a:endParaRPr lang="en-GB"/>
        </a:p>
      </dgm:t>
    </dgm:pt>
    <dgm:pt modelId="{BA81B014-EE4E-4AB5-9A03-B4669598A208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Docker</a:t>
          </a:r>
          <a:endParaRPr lang="en-GB" sz="1200" dirty="0">
            <a:solidFill>
              <a:schemeClr val="tx1"/>
            </a:solidFill>
          </a:endParaRPr>
        </a:p>
      </dgm:t>
    </dgm:pt>
    <dgm:pt modelId="{BF63DE30-D789-42EF-99A8-81DF6D0851E9}" type="parTrans" cxnId="{2F83791F-7C61-461E-9F87-9EA88E85227F}">
      <dgm:prSet/>
      <dgm:spPr/>
      <dgm:t>
        <a:bodyPr/>
        <a:lstStyle/>
        <a:p>
          <a:endParaRPr lang="en-GB"/>
        </a:p>
      </dgm:t>
    </dgm:pt>
    <dgm:pt modelId="{091F394A-B307-4F70-8C46-E25093E60E3D}" type="sibTrans" cxnId="{2F83791F-7C61-461E-9F87-9EA88E85227F}">
      <dgm:prSet/>
      <dgm:spPr/>
      <dgm:t>
        <a:bodyPr/>
        <a:lstStyle/>
        <a:p>
          <a:endParaRPr lang="en-GB"/>
        </a:p>
      </dgm:t>
    </dgm:pt>
    <dgm:pt modelId="{770A2FE0-A89B-4214-A03C-85732D9AE3E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MongoDB</a:t>
          </a:r>
          <a:endParaRPr lang="en-GB" sz="1200" dirty="0">
            <a:solidFill>
              <a:schemeClr val="tx1"/>
            </a:solidFill>
          </a:endParaRPr>
        </a:p>
      </dgm:t>
    </dgm:pt>
    <dgm:pt modelId="{C3272D57-540B-4D16-9492-F3A466CA523E}" type="parTrans" cxnId="{0CDDFFF8-465E-45D9-8E10-3AD61ED2244C}">
      <dgm:prSet/>
      <dgm:spPr/>
      <dgm:t>
        <a:bodyPr/>
        <a:lstStyle/>
        <a:p>
          <a:endParaRPr lang="en-GB"/>
        </a:p>
      </dgm:t>
    </dgm:pt>
    <dgm:pt modelId="{A89FD483-8F92-4464-A00A-ADD3A38EF033}" type="sibTrans" cxnId="{0CDDFFF8-465E-45D9-8E10-3AD61ED2244C}">
      <dgm:prSet/>
      <dgm:spPr/>
      <dgm:t>
        <a:bodyPr/>
        <a:lstStyle/>
        <a:p>
          <a:endParaRPr lang="en-GB"/>
        </a:p>
      </dgm:t>
    </dgm:pt>
    <dgm:pt modelId="{9FCC1B31-9D67-4AD7-85E1-ABA70B2E3604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EIRE Module</a:t>
          </a:r>
          <a:endParaRPr lang="en-GB" sz="1200" dirty="0">
            <a:solidFill>
              <a:schemeClr val="tx1"/>
            </a:solidFill>
          </a:endParaRPr>
        </a:p>
      </dgm:t>
    </dgm:pt>
    <dgm:pt modelId="{DE5C84B7-6EA6-42BA-9188-9217A4254CCE}" type="parTrans" cxnId="{A414D0A7-8C00-4D82-A9C2-D17FD96E91F8}">
      <dgm:prSet/>
      <dgm:spPr/>
      <dgm:t>
        <a:bodyPr/>
        <a:lstStyle/>
        <a:p>
          <a:endParaRPr lang="en-GB"/>
        </a:p>
      </dgm:t>
    </dgm:pt>
    <dgm:pt modelId="{E05EA30C-52A1-492B-A7BD-D5F65D09BD96}" type="sibTrans" cxnId="{A414D0A7-8C00-4D82-A9C2-D17FD96E91F8}">
      <dgm:prSet/>
      <dgm:spPr/>
      <dgm:t>
        <a:bodyPr/>
        <a:lstStyle/>
        <a:p>
          <a:endParaRPr lang="en-GB"/>
        </a:p>
      </dgm:t>
    </dgm:pt>
    <dgm:pt modelId="{81CB67A0-6407-44DE-BCEB-2D897E8A6D5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Code Expert</a:t>
          </a:r>
          <a:endParaRPr lang="en-GB" sz="1200" dirty="0">
            <a:solidFill>
              <a:schemeClr val="tx1"/>
            </a:solidFill>
          </a:endParaRPr>
        </a:p>
      </dgm:t>
    </dgm:pt>
    <dgm:pt modelId="{7344455F-953E-4B42-9D0C-CE1A1F0EA4E8}" type="parTrans" cxnId="{CA2A2478-E5B0-416E-891A-3D4A243CD2BF}">
      <dgm:prSet/>
      <dgm:spPr/>
      <dgm:t>
        <a:bodyPr/>
        <a:lstStyle/>
        <a:p>
          <a:endParaRPr lang="en-GB"/>
        </a:p>
      </dgm:t>
    </dgm:pt>
    <dgm:pt modelId="{00D5AC96-63D2-471B-8E6C-CAB9C4314BB6}" type="sibTrans" cxnId="{CA2A2478-E5B0-416E-891A-3D4A243CD2BF}">
      <dgm:prSet/>
      <dgm:spPr/>
      <dgm:t>
        <a:bodyPr/>
        <a:lstStyle/>
        <a:p>
          <a:endParaRPr lang="en-GB"/>
        </a:p>
      </dgm:t>
    </dgm:pt>
    <dgm:pt modelId="{8B1A1A14-31B7-4E93-A9F6-AA634DD86B3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Code Parser</a:t>
          </a:r>
          <a:endParaRPr lang="en-GB" sz="1200" dirty="0">
            <a:solidFill>
              <a:schemeClr val="tx1"/>
            </a:solidFill>
          </a:endParaRPr>
        </a:p>
      </dgm:t>
    </dgm:pt>
    <dgm:pt modelId="{1324AF4C-EC7B-4DAB-9076-BA2F7C951E8C}" type="parTrans" cxnId="{14CC172D-2080-4F2F-AE3C-8CACFF9C3F03}">
      <dgm:prSet/>
      <dgm:spPr/>
      <dgm:t>
        <a:bodyPr/>
        <a:lstStyle/>
        <a:p>
          <a:endParaRPr lang="en-GB"/>
        </a:p>
      </dgm:t>
    </dgm:pt>
    <dgm:pt modelId="{CCFCFABD-96BF-4912-80B6-341B6440AA9D}" type="sibTrans" cxnId="{14CC172D-2080-4F2F-AE3C-8CACFF9C3F03}">
      <dgm:prSet/>
      <dgm:spPr/>
      <dgm:t>
        <a:bodyPr/>
        <a:lstStyle/>
        <a:p>
          <a:endParaRPr lang="en-GB"/>
        </a:p>
      </dgm:t>
    </dgm:pt>
    <dgm:pt modelId="{7D018867-3E25-4579-93A2-CFA60F43240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LLM</a:t>
          </a:r>
          <a:endParaRPr lang="en-GB" sz="1200" dirty="0">
            <a:solidFill>
              <a:schemeClr val="tx1"/>
            </a:solidFill>
          </a:endParaRPr>
        </a:p>
      </dgm:t>
    </dgm:pt>
    <dgm:pt modelId="{DA38B98B-2381-4ADB-BB38-B9F5436DB0B1}" type="parTrans" cxnId="{131CB029-96D5-4947-818C-A447499B5DE5}">
      <dgm:prSet/>
      <dgm:spPr/>
      <dgm:t>
        <a:bodyPr/>
        <a:lstStyle/>
        <a:p>
          <a:endParaRPr lang="en-GB"/>
        </a:p>
      </dgm:t>
    </dgm:pt>
    <dgm:pt modelId="{5CB314E3-C2C4-432F-B4B7-8A35BDE2B07D}" type="sibTrans" cxnId="{131CB029-96D5-4947-818C-A447499B5DE5}">
      <dgm:prSet/>
      <dgm:spPr/>
      <dgm:t>
        <a:bodyPr/>
        <a:lstStyle/>
        <a:p>
          <a:endParaRPr lang="en-GB"/>
        </a:p>
      </dgm:t>
    </dgm:pt>
    <dgm:pt modelId="{8ED24EA0-0BDE-493C-8AB7-253C0F15E4F2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+mj-lt"/>
              <a:ea typeface="+mj-ea"/>
              <a:cs typeface="+mj-cs"/>
            </a:rPr>
            <a:t>System Architecture</a:t>
          </a:r>
          <a:endParaRPr lang="en-GB" sz="1200" dirty="0">
            <a:solidFill>
              <a:schemeClr val="tx1"/>
            </a:solidFill>
          </a:endParaRPr>
        </a:p>
      </dgm:t>
    </dgm:pt>
    <dgm:pt modelId="{750ACE23-EB63-44EE-89D3-9AA83B7EBFBB}" type="parTrans" cxnId="{C921C545-538E-4B62-8E24-D4C0363CD7EF}">
      <dgm:prSet/>
      <dgm:spPr/>
      <dgm:t>
        <a:bodyPr/>
        <a:lstStyle/>
        <a:p>
          <a:endParaRPr lang="en-GB"/>
        </a:p>
      </dgm:t>
    </dgm:pt>
    <dgm:pt modelId="{BFEACBAF-A037-4301-BAFD-8AC534F8A022}" type="sibTrans" cxnId="{C921C545-538E-4B62-8E24-D4C0363CD7EF}">
      <dgm:prSet/>
      <dgm:spPr/>
      <dgm:t>
        <a:bodyPr/>
        <a:lstStyle/>
        <a:p>
          <a:endParaRPr lang="en-GB"/>
        </a:p>
      </dgm:t>
    </dgm:pt>
    <dgm:pt modelId="{2E30075E-2E13-4B7B-91E3-9F2DEA1E0D80}" type="pres">
      <dgm:prSet presAssocID="{E9B4275F-6BAD-42B0-8052-5269819606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FFEC8C-E4A9-453C-B1AE-77D283877303}" type="pres">
      <dgm:prSet presAssocID="{8ED24EA0-0BDE-493C-8AB7-253C0F15E4F2}" presName="hierRoot1" presStyleCnt="0"/>
      <dgm:spPr/>
    </dgm:pt>
    <dgm:pt modelId="{823B3902-1C08-4684-86B4-8E4348D7F374}" type="pres">
      <dgm:prSet presAssocID="{8ED24EA0-0BDE-493C-8AB7-253C0F15E4F2}" presName="composite" presStyleCnt="0"/>
      <dgm:spPr/>
    </dgm:pt>
    <dgm:pt modelId="{8F04E3EF-1A32-4BBB-A69A-3CF4EC835079}" type="pres">
      <dgm:prSet presAssocID="{8ED24EA0-0BDE-493C-8AB7-253C0F15E4F2}" presName="image" presStyleLbl="node0" presStyleIdx="0" presStyleCnt="1" custScaleX="259991" custScaleY="2973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m outline"/>
        </a:ext>
      </dgm:extLst>
    </dgm:pt>
    <dgm:pt modelId="{C296FC41-431A-4198-A522-DD290E8A3F8C}" type="pres">
      <dgm:prSet presAssocID="{8ED24EA0-0BDE-493C-8AB7-253C0F15E4F2}" presName="text" presStyleLbl="revTx" presStyleIdx="0" presStyleCnt="10" custScaleX="1133964" custScaleY="96948" custLinFactY="-87052" custLinFactNeighborX="-52565" custLinFactNeighborY="-100000">
        <dgm:presLayoutVars>
          <dgm:chPref val="3"/>
        </dgm:presLayoutVars>
      </dgm:prSet>
      <dgm:spPr/>
    </dgm:pt>
    <dgm:pt modelId="{EB59AA40-8C1B-42C4-96BA-BC1B1FAC364B}" type="pres">
      <dgm:prSet presAssocID="{8ED24EA0-0BDE-493C-8AB7-253C0F15E4F2}" presName="hierChild2" presStyleCnt="0"/>
      <dgm:spPr/>
    </dgm:pt>
    <dgm:pt modelId="{2769970E-DCA3-43EE-B4D8-4049E9F803D9}" type="pres">
      <dgm:prSet presAssocID="{7344455F-953E-4B42-9D0C-CE1A1F0EA4E8}" presName="Name10" presStyleLbl="parChTrans1D2" presStyleIdx="0" presStyleCnt="4"/>
      <dgm:spPr/>
    </dgm:pt>
    <dgm:pt modelId="{1DFE5E15-EF0B-4C4C-A588-97F5A91E6EA2}" type="pres">
      <dgm:prSet presAssocID="{81CB67A0-6407-44DE-BCEB-2D897E8A6D5C}" presName="hierRoot2" presStyleCnt="0"/>
      <dgm:spPr/>
    </dgm:pt>
    <dgm:pt modelId="{A76B544F-8589-4C59-AAFA-A9EA76699163}" type="pres">
      <dgm:prSet presAssocID="{81CB67A0-6407-44DE-BCEB-2D897E8A6D5C}" presName="composite2" presStyleCnt="0"/>
      <dgm:spPr/>
    </dgm:pt>
    <dgm:pt modelId="{F2B33E20-D980-4268-B97B-2F3834682463}" type="pres">
      <dgm:prSet presAssocID="{81CB67A0-6407-44DE-BCEB-2D897E8A6D5C}" presName="image2" presStyleLbl="node2" presStyleIdx="0" presStyleCnt="4" custScaleX="259991" custScaleY="2973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6D3BB3-797B-45FE-8BB0-064480E61712}" type="pres">
      <dgm:prSet presAssocID="{81CB67A0-6407-44DE-BCEB-2D897E8A6D5C}" presName="text2" presStyleLbl="revTx" presStyleIdx="1" presStyleCnt="10" custScaleX="652517" custScaleY="248862" custLinFactX="-200000" custLinFactNeighborX="-266807" custLinFactNeighborY="-21224">
        <dgm:presLayoutVars>
          <dgm:chPref val="3"/>
        </dgm:presLayoutVars>
      </dgm:prSet>
      <dgm:spPr/>
    </dgm:pt>
    <dgm:pt modelId="{CED642AD-4B47-4D8D-8A27-D55059B37552}" type="pres">
      <dgm:prSet presAssocID="{81CB67A0-6407-44DE-BCEB-2D897E8A6D5C}" presName="hierChild3" presStyleCnt="0"/>
      <dgm:spPr/>
    </dgm:pt>
    <dgm:pt modelId="{6A420FA1-4791-4805-BBE1-51528845CA39}" type="pres">
      <dgm:prSet presAssocID="{59EAA87D-A5F5-4571-B7F8-E327632AD98A}" presName="Name17" presStyleLbl="parChTrans1D3" presStyleIdx="0" presStyleCnt="3"/>
      <dgm:spPr/>
    </dgm:pt>
    <dgm:pt modelId="{08431E46-7D8F-4DFD-B02D-8798E2C4891C}" type="pres">
      <dgm:prSet presAssocID="{1EA0F3F3-2228-41E3-81CF-3F532160B9FA}" presName="hierRoot3" presStyleCnt="0"/>
      <dgm:spPr/>
    </dgm:pt>
    <dgm:pt modelId="{D79F402F-BF9C-4457-978B-BB105DB28C47}" type="pres">
      <dgm:prSet presAssocID="{1EA0F3F3-2228-41E3-81CF-3F532160B9FA}" presName="composite3" presStyleCnt="0"/>
      <dgm:spPr/>
    </dgm:pt>
    <dgm:pt modelId="{4BF5B909-1FBA-4700-85C4-29C2DD415CAD}" type="pres">
      <dgm:prSet presAssocID="{1EA0F3F3-2228-41E3-81CF-3F532160B9FA}" presName="image3" presStyleLbl="node3" presStyleIdx="0" presStyleCnt="3" custScaleX="408506" custScaleY="37050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B1FA55C-C471-46D5-AB50-2DA8AFB3C8A9}" type="pres">
      <dgm:prSet presAssocID="{1EA0F3F3-2228-41E3-81CF-3F532160B9FA}" presName="text3" presStyleLbl="revTx" presStyleIdx="2" presStyleCnt="10" custScaleX="650118" custScaleY="384081" custLinFactY="200000" custLinFactNeighborX="-30632" custLinFactNeighborY="245503">
        <dgm:presLayoutVars>
          <dgm:chPref val="3"/>
        </dgm:presLayoutVars>
      </dgm:prSet>
      <dgm:spPr/>
    </dgm:pt>
    <dgm:pt modelId="{A616579E-D8D0-4CD5-84B8-52A15D594562}" type="pres">
      <dgm:prSet presAssocID="{1EA0F3F3-2228-41E3-81CF-3F532160B9FA}" presName="hierChild4" presStyleCnt="0"/>
      <dgm:spPr/>
    </dgm:pt>
    <dgm:pt modelId="{38F26EF1-3A1B-4D93-9DFD-7440B1178877}" type="pres">
      <dgm:prSet presAssocID="{67EBA111-5866-4463-8ADA-C871998F49AC}" presName="Name17" presStyleLbl="parChTrans1D3" presStyleIdx="1" presStyleCnt="3"/>
      <dgm:spPr/>
    </dgm:pt>
    <dgm:pt modelId="{400EF08A-4272-4F13-A194-6E5CCFAD1B64}" type="pres">
      <dgm:prSet presAssocID="{19803A5C-E340-48C0-A987-1F92A97EFB74}" presName="hierRoot3" presStyleCnt="0"/>
      <dgm:spPr/>
    </dgm:pt>
    <dgm:pt modelId="{8DDF3C02-1E47-4BB5-A002-CF39620D4F34}" type="pres">
      <dgm:prSet presAssocID="{19803A5C-E340-48C0-A987-1F92A97EFB74}" presName="composite3" presStyleCnt="0"/>
      <dgm:spPr/>
    </dgm:pt>
    <dgm:pt modelId="{D84FCF8A-5337-4FE1-A551-FCBFE844122B}" type="pres">
      <dgm:prSet presAssocID="{19803A5C-E340-48C0-A987-1F92A97EFB74}" presName="image3" presStyleLbl="node3" presStyleIdx="1" presStyleCnt="3" custScaleX="397430" custScaleY="39760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952" r="-40952"/>
          </a:stretch>
        </a:blipFill>
      </dgm:spPr>
    </dgm:pt>
    <dgm:pt modelId="{4C1DA1E0-9FCF-44BD-BC20-8B28DC951D29}" type="pres">
      <dgm:prSet presAssocID="{19803A5C-E340-48C0-A987-1F92A97EFB74}" presName="text3" presStyleLbl="revTx" presStyleIdx="3" presStyleCnt="10" custScaleX="582424" custScaleY="316586" custLinFactX="100000" custLinFactY="100000" custLinFactNeighborX="135742" custLinFactNeighborY="106746">
        <dgm:presLayoutVars>
          <dgm:chPref val="3"/>
        </dgm:presLayoutVars>
      </dgm:prSet>
      <dgm:spPr/>
    </dgm:pt>
    <dgm:pt modelId="{DB4BF0EC-34B6-47F8-B712-1505A1732FDB}" type="pres">
      <dgm:prSet presAssocID="{19803A5C-E340-48C0-A987-1F92A97EFB74}" presName="hierChild4" presStyleCnt="0"/>
      <dgm:spPr/>
    </dgm:pt>
    <dgm:pt modelId="{922EB7F8-019A-4CCE-9D23-ABAED9888599}" type="pres">
      <dgm:prSet presAssocID="{6C6EB234-FD97-4E59-BE25-957338FF2079}" presName="Name23" presStyleLbl="parChTrans1D4" presStyleIdx="0" presStyleCnt="2"/>
      <dgm:spPr/>
    </dgm:pt>
    <dgm:pt modelId="{B8199B3B-999E-499A-956D-BFA980C4AD78}" type="pres">
      <dgm:prSet presAssocID="{C69006C3-C773-4E7D-8B39-C37C4AAD6E7C}" presName="hierRoot4" presStyleCnt="0"/>
      <dgm:spPr/>
    </dgm:pt>
    <dgm:pt modelId="{17A59106-A1FA-4724-9CDD-4B03063A3DA0}" type="pres">
      <dgm:prSet presAssocID="{C69006C3-C773-4E7D-8B39-C37C4AAD6E7C}" presName="composite4" presStyleCnt="0"/>
      <dgm:spPr/>
    </dgm:pt>
    <dgm:pt modelId="{6473A7A4-DCC0-4443-9622-80978811D9FC}" type="pres">
      <dgm:prSet presAssocID="{C69006C3-C773-4E7D-8B39-C37C4AAD6E7C}" presName="image4" presStyleLbl="node4" presStyleIdx="0" presStyleCnt="2" custScaleX="259991" custScaleY="297378" custLinFactY="169826" custLinFactNeighborY="200000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85" b="185"/>
          </a:stretch>
        </a:blipFill>
      </dgm:spPr>
    </dgm:pt>
    <dgm:pt modelId="{3A4D13C4-43FC-4AE2-B531-10453114E18C}" type="pres">
      <dgm:prSet presAssocID="{C69006C3-C773-4E7D-8B39-C37C4AAD6E7C}" presName="text4" presStyleLbl="revTx" presStyleIdx="4" presStyleCnt="10" custScaleX="541094" custScaleY="70745" custLinFactX="100000" custLinFactY="200000" custLinFactNeighborX="172838" custLinFactNeighborY="270955">
        <dgm:presLayoutVars>
          <dgm:chPref val="3"/>
        </dgm:presLayoutVars>
      </dgm:prSet>
      <dgm:spPr/>
    </dgm:pt>
    <dgm:pt modelId="{4343154F-0A41-45BA-8497-E4FE53189C05}" type="pres">
      <dgm:prSet presAssocID="{C69006C3-C773-4E7D-8B39-C37C4AAD6E7C}" presName="hierChild5" presStyleCnt="0"/>
      <dgm:spPr/>
    </dgm:pt>
    <dgm:pt modelId="{741D5195-3BDE-438D-8E24-129269474AE3}" type="pres">
      <dgm:prSet presAssocID="{BF63DE30-D789-42EF-99A8-81DF6D0851E9}" presName="Name23" presStyleLbl="parChTrans1D4" presStyleIdx="1" presStyleCnt="2"/>
      <dgm:spPr/>
    </dgm:pt>
    <dgm:pt modelId="{36C4C7E2-CF90-4923-822B-97306A8C0091}" type="pres">
      <dgm:prSet presAssocID="{BA81B014-EE4E-4AB5-9A03-B4669598A208}" presName="hierRoot4" presStyleCnt="0"/>
      <dgm:spPr/>
    </dgm:pt>
    <dgm:pt modelId="{866EBD25-86E0-4BB4-8696-980986EDE7A4}" type="pres">
      <dgm:prSet presAssocID="{BA81B014-EE4E-4AB5-9A03-B4669598A208}" presName="composite4" presStyleCnt="0"/>
      <dgm:spPr/>
    </dgm:pt>
    <dgm:pt modelId="{A4947BB6-5C97-4CC7-A96C-D384EA68ED8E}" type="pres">
      <dgm:prSet presAssocID="{BA81B014-EE4E-4AB5-9A03-B4669598A208}" presName="image4" presStyleLbl="node4" presStyleIdx="1" presStyleCnt="2" custScaleX="259991" custScaleY="297378" custLinFactY="169826" custLinFactNeighborY="200000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586" r="7586"/>
          </a:stretch>
        </a:blipFill>
      </dgm:spPr>
    </dgm:pt>
    <dgm:pt modelId="{5A72B9AC-2E9F-4840-9736-8F27FA904545}" type="pres">
      <dgm:prSet presAssocID="{BA81B014-EE4E-4AB5-9A03-B4669598A208}" presName="text4" presStyleLbl="revTx" presStyleIdx="5" presStyleCnt="10" custScaleX="708928" custScaleY="232095" custLinFactX="96861" custLinFactY="300000" custLinFactNeighborX="100000" custLinFactNeighborY="338572">
        <dgm:presLayoutVars>
          <dgm:chPref val="3"/>
        </dgm:presLayoutVars>
      </dgm:prSet>
      <dgm:spPr/>
    </dgm:pt>
    <dgm:pt modelId="{DE655673-14C4-4D41-AAF0-3175F9ED5FD5}" type="pres">
      <dgm:prSet presAssocID="{BA81B014-EE4E-4AB5-9A03-B4669598A208}" presName="hierChild5" presStyleCnt="0"/>
      <dgm:spPr/>
    </dgm:pt>
    <dgm:pt modelId="{4FF15FDB-7CB1-4A9C-8070-DFA656B68FAB}" type="pres">
      <dgm:prSet presAssocID="{C3272D57-540B-4D16-9492-F3A466CA523E}" presName="Name17" presStyleLbl="parChTrans1D3" presStyleIdx="2" presStyleCnt="3"/>
      <dgm:spPr/>
    </dgm:pt>
    <dgm:pt modelId="{68AF9A13-AF04-4FE7-8293-6F38F4373674}" type="pres">
      <dgm:prSet presAssocID="{770A2FE0-A89B-4214-A03C-85732D9AE3EC}" presName="hierRoot3" presStyleCnt="0"/>
      <dgm:spPr/>
    </dgm:pt>
    <dgm:pt modelId="{A57AD3A6-7273-4909-B249-F5A0CBE2BEAA}" type="pres">
      <dgm:prSet presAssocID="{770A2FE0-A89B-4214-A03C-85732D9AE3EC}" presName="composite3" presStyleCnt="0"/>
      <dgm:spPr/>
    </dgm:pt>
    <dgm:pt modelId="{BF82B7CC-7923-4F2A-8A67-3DF0B6AEF3F6}" type="pres">
      <dgm:prSet presAssocID="{770A2FE0-A89B-4214-A03C-85732D9AE3EC}" presName="image3" presStyleLbl="node3" presStyleIdx="2" presStyleCnt="3" custScaleX="311815" custScaleY="37875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E6AF6303-A3FC-4143-9F2C-A7045EAD1377}" type="pres">
      <dgm:prSet presAssocID="{770A2FE0-A89B-4214-A03C-85732D9AE3EC}" presName="text3" presStyleLbl="revTx" presStyleIdx="6" presStyleCnt="10" custScaleX="566205" custScaleY="363699" custLinFactY="100000" custLinFactNeighborX="-42012" custLinFactNeighborY="100843">
        <dgm:presLayoutVars>
          <dgm:chPref val="3"/>
        </dgm:presLayoutVars>
      </dgm:prSet>
      <dgm:spPr/>
    </dgm:pt>
    <dgm:pt modelId="{3EB9212B-5073-4854-BFF3-8CF224111B0D}" type="pres">
      <dgm:prSet presAssocID="{770A2FE0-A89B-4214-A03C-85732D9AE3EC}" presName="hierChild4" presStyleCnt="0"/>
      <dgm:spPr/>
    </dgm:pt>
    <dgm:pt modelId="{7655E9B2-0D6E-4DF1-8BAB-D0BEE2630A66}" type="pres">
      <dgm:prSet presAssocID="{DE5C84B7-6EA6-42BA-9188-9217A4254CCE}" presName="Name10" presStyleLbl="parChTrans1D2" presStyleIdx="1" presStyleCnt="4"/>
      <dgm:spPr/>
    </dgm:pt>
    <dgm:pt modelId="{1F4916BB-118C-458A-9586-DAA1B01F633D}" type="pres">
      <dgm:prSet presAssocID="{9FCC1B31-9D67-4AD7-85E1-ABA70B2E3604}" presName="hierRoot2" presStyleCnt="0"/>
      <dgm:spPr/>
    </dgm:pt>
    <dgm:pt modelId="{BBDF04DE-48DF-4814-93DF-051F2F5DE44F}" type="pres">
      <dgm:prSet presAssocID="{9FCC1B31-9D67-4AD7-85E1-ABA70B2E3604}" presName="composite2" presStyleCnt="0"/>
      <dgm:spPr/>
    </dgm:pt>
    <dgm:pt modelId="{D82108BD-21B6-4015-BCE2-DB7FE8D48C1B}" type="pres">
      <dgm:prSet presAssocID="{9FCC1B31-9D67-4AD7-85E1-ABA70B2E3604}" presName="image2" presStyleLbl="node2" presStyleIdx="1" presStyleCnt="4" custScaleX="259991" custScaleY="297378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A549D81-E3EF-44DF-803A-A5731A94A2E6}" type="pres">
      <dgm:prSet presAssocID="{9FCC1B31-9D67-4AD7-85E1-ABA70B2E3604}" presName="text2" presStyleLbl="revTx" presStyleIdx="7" presStyleCnt="10" custScaleX="508378" custScaleY="99490" custLinFactX="100000" custLinFactNeighborX="131598" custLinFactNeighborY="29411">
        <dgm:presLayoutVars>
          <dgm:chPref val="3"/>
        </dgm:presLayoutVars>
      </dgm:prSet>
      <dgm:spPr/>
    </dgm:pt>
    <dgm:pt modelId="{B3D88732-E742-4ECC-A0E7-6D73D708C1F6}" type="pres">
      <dgm:prSet presAssocID="{9FCC1B31-9D67-4AD7-85E1-ABA70B2E3604}" presName="hierChild3" presStyleCnt="0"/>
      <dgm:spPr/>
    </dgm:pt>
    <dgm:pt modelId="{66D818EE-F3EA-462B-B622-B3E5A232735B}" type="pres">
      <dgm:prSet presAssocID="{1324AF4C-EC7B-4DAB-9076-BA2F7C951E8C}" presName="Name10" presStyleLbl="parChTrans1D2" presStyleIdx="2" presStyleCnt="4"/>
      <dgm:spPr/>
    </dgm:pt>
    <dgm:pt modelId="{681FE89B-8242-4AE1-978C-5CCA88762B14}" type="pres">
      <dgm:prSet presAssocID="{8B1A1A14-31B7-4E93-A9F6-AA634DD86B3C}" presName="hierRoot2" presStyleCnt="0"/>
      <dgm:spPr/>
    </dgm:pt>
    <dgm:pt modelId="{FE5414F2-1D25-4DD9-8E71-365980BE2604}" type="pres">
      <dgm:prSet presAssocID="{8B1A1A14-31B7-4E93-A9F6-AA634DD86B3C}" presName="composite2" presStyleCnt="0"/>
      <dgm:spPr/>
    </dgm:pt>
    <dgm:pt modelId="{B08BBFF9-BDB3-4250-A507-CD91E8AFB18C}" type="pres">
      <dgm:prSet presAssocID="{8B1A1A14-31B7-4E93-A9F6-AA634DD86B3C}" presName="image2" presStyleLbl="node2" presStyleIdx="2" presStyleCnt="4" custScaleX="259991" custScaleY="297378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CBC91EC-BFA9-428F-9D54-641F349F76BA}" type="pres">
      <dgm:prSet presAssocID="{8B1A1A14-31B7-4E93-A9F6-AA634DD86B3C}" presName="text2" presStyleLbl="revTx" presStyleIdx="8" presStyleCnt="10" custScaleX="548265" custScaleY="299647" custLinFactY="113004" custLinFactNeighborX="34172" custLinFactNeighborY="200000">
        <dgm:presLayoutVars>
          <dgm:chPref val="3"/>
        </dgm:presLayoutVars>
      </dgm:prSet>
      <dgm:spPr/>
    </dgm:pt>
    <dgm:pt modelId="{FE7AF790-6587-43F6-B202-4D9D2A7C53CE}" type="pres">
      <dgm:prSet presAssocID="{8B1A1A14-31B7-4E93-A9F6-AA634DD86B3C}" presName="hierChild3" presStyleCnt="0"/>
      <dgm:spPr/>
    </dgm:pt>
    <dgm:pt modelId="{952526F6-5F58-4C85-96B7-A6B7DE018FC1}" type="pres">
      <dgm:prSet presAssocID="{DA38B98B-2381-4ADB-BB38-B9F5436DB0B1}" presName="Name10" presStyleLbl="parChTrans1D2" presStyleIdx="3" presStyleCnt="4"/>
      <dgm:spPr/>
    </dgm:pt>
    <dgm:pt modelId="{49F8B118-23E6-4030-92E7-21BE8F647E81}" type="pres">
      <dgm:prSet presAssocID="{7D018867-3E25-4579-93A2-CFA60F432400}" presName="hierRoot2" presStyleCnt="0"/>
      <dgm:spPr/>
    </dgm:pt>
    <dgm:pt modelId="{21B6809E-4F54-4D2D-821A-11EAAAE506D4}" type="pres">
      <dgm:prSet presAssocID="{7D018867-3E25-4579-93A2-CFA60F432400}" presName="composite2" presStyleCnt="0"/>
      <dgm:spPr/>
    </dgm:pt>
    <dgm:pt modelId="{E7D2C317-343B-4CC5-8C0C-D2A305615D7F}" type="pres">
      <dgm:prSet presAssocID="{7D018867-3E25-4579-93A2-CFA60F432400}" presName="image2" presStyleLbl="node2" presStyleIdx="3" presStyleCnt="4" custScaleX="259991" custScaleY="29737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0C84787-CF7C-4760-9380-7E496892EF65}" type="pres">
      <dgm:prSet presAssocID="{7D018867-3E25-4579-93A2-CFA60F432400}" presName="text2" presStyleLbl="revTx" presStyleIdx="9" presStyleCnt="10" custScaleX="289511" custScaleY="172530" custLinFactY="100000" custLinFactNeighborX="-36718" custLinFactNeighborY="150830">
        <dgm:presLayoutVars>
          <dgm:chPref val="3"/>
        </dgm:presLayoutVars>
      </dgm:prSet>
      <dgm:spPr/>
    </dgm:pt>
    <dgm:pt modelId="{18648C59-1879-449B-B55E-B5A9D8F02BE0}" type="pres">
      <dgm:prSet presAssocID="{7D018867-3E25-4579-93A2-CFA60F432400}" presName="hierChild3" presStyleCnt="0"/>
      <dgm:spPr/>
    </dgm:pt>
  </dgm:ptLst>
  <dgm:cxnLst>
    <dgm:cxn modelId="{8AEB8205-9B55-43BB-9587-912F7CB0E49F}" type="presOf" srcId="{7D018867-3E25-4579-93A2-CFA60F432400}" destId="{70C84787-CF7C-4760-9380-7E496892EF65}" srcOrd="0" destOrd="0" presId="urn:microsoft.com/office/officeart/2009/layout/CirclePictureHierarchy"/>
    <dgm:cxn modelId="{86E82D0E-EFD3-4981-9EE2-40CFDFBF87DF}" type="presOf" srcId="{6C6EB234-FD97-4E59-BE25-957338FF2079}" destId="{922EB7F8-019A-4CCE-9D23-ABAED9888599}" srcOrd="0" destOrd="0" presId="urn:microsoft.com/office/officeart/2009/layout/CirclePictureHierarchy"/>
    <dgm:cxn modelId="{73307613-9B6A-4835-A6CA-3249C4DB91C2}" type="presOf" srcId="{C3272D57-540B-4D16-9492-F3A466CA523E}" destId="{4FF15FDB-7CB1-4A9C-8070-DFA656B68FAB}" srcOrd="0" destOrd="0" presId="urn:microsoft.com/office/officeart/2009/layout/CirclePictureHierarchy"/>
    <dgm:cxn modelId="{DD003D1D-89A7-4491-9F14-E505544AD816}" srcId="{81CB67A0-6407-44DE-BCEB-2D897E8A6D5C}" destId="{19803A5C-E340-48C0-A987-1F92A97EFB74}" srcOrd="1" destOrd="0" parTransId="{67EBA111-5866-4463-8ADA-C871998F49AC}" sibTransId="{D78BC7E3-0EB8-49EE-87F0-44E446F5F869}"/>
    <dgm:cxn modelId="{2F83791F-7C61-461E-9F87-9EA88E85227F}" srcId="{19803A5C-E340-48C0-A987-1F92A97EFB74}" destId="{BA81B014-EE4E-4AB5-9A03-B4669598A208}" srcOrd="1" destOrd="0" parTransId="{BF63DE30-D789-42EF-99A8-81DF6D0851E9}" sibTransId="{091F394A-B307-4F70-8C46-E25093E60E3D}"/>
    <dgm:cxn modelId="{6DDDE41F-838E-4DBC-B97F-CC599BA7A272}" type="presOf" srcId="{E9B4275F-6BAD-42B0-8052-526981960679}" destId="{2E30075E-2E13-4B7B-91E3-9F2DEA1E0D80}" srcOrd="0" destOrd="0" presId="urn:microsoft.com/office/officeart/2009/layout/CirclePictureHierarchy"/>
    <dgm:cxn modelId="{91EA3524-1875-480B-A233-81C0291EE4B5}" type="presOf" srcId="{8ED24EA0-0BDE-493C-8AB7-253C0F15E4F2}" destId="{C296FC41-431A-4198-A522-DD290E8A3F8C}" srcOrd="0" destOrd="0" presId="urn:microsoft.com/office/officeart/2009/layout/CirclePictureHierarchy"/>
    <dgm:cxn modelId="{131CB029-96D5-4947-818C-A447499B5DE5}" srcId="{8ED24EA0-0BDE-493C-8AB7-253C0F15E4F2}" destId="{7D018867-3E25-4579-93A2-CFA60F432400}" srcOrd="3" destOrd="0" parTransId="{DA38B98B-2381-4ADB-BB38-B9F5436DB0B1}" sibTransId="{5CB314E3-C2C4-432F-B4B7-8A35BDE2B07D}"/>
    <dgm:cxn modelId="{14CC172D-2080-4F2F-AE3C-8CACFF9C3F03}" srcId="{8ED24EA0-0BDE-493C-8AB7-253C0F15E4F2}" destId="{8B1A1A14-31B7-4E93-A9F6-AA634DD86B3C}" srcOrd="2" destOrd="0" parTransId="{1324AF4C-EC7B-4DAB-9076-BA2F7C951E8C}" sibTransId="{CCFCFABD-96BF-4912-80B6-341B6440AA9D}"/>
    <dgm:cxn modelId="{A8925C2F-6D01-496B-9BF9-4FCA34F6B4CD}" type="presOf" srcId="{1EA0F3F3-2228-41E3-81CF-3F532160B9FA}" destId="{4B1FA55C-C471-46D5-AB50-2DA8AFB3C8A9}" srcOrd="0" destOrd="0" presId="urn:microsoft.com/office/officeart/2009/layout/CirclePictureHierarchy"/>
    <dgm:cxn modelId="{FC50063F-6005-4222-B9B5-FA0F695A55B3}" type="presOf" srcId="{19803A5C-E340-48C0-A987-1F92A97EFB74}" destId="{4C1DA1E0-9FCF-44BD-BC20-8B28DC951D29}" srcOrd="0" destOrd="0" presId="urn:microsoft.com/office/officeart/2009/layout/CirclePictureHierarchy"/>
    <dgm:cxn modelId="{C921C545-538E-4B62-8E24-D4C0363CD7EF}" srcId="{E9B4275F-6BAD-42B0-8052-526981960679}" destId="{8ED24EA0-0BDE-493C-8AB7-253C0F15E4F2}" srcOrd="0" destOrd="0" parTransId="{750ACE23-EB63-44EE-89D3-9AA83B7EBFBB}" sibTransId="{BFEACBAF-A037-4301-BAFD-8AC534F8A022}"/>
    <dgm:cxn modelId="{35751569-DB48-4D1F-8AC7-EA96FAA4B06F}" type="presOf" srcId="{BF63DE30-D789-42EF-99A8-81DF6D0851E9}" destId="{741D5195-3BDE-438D-8E24-129269474AE3}" srcOrd="0" destOrd="0" presId="urn:microsoft.com/office/officeart/2009/layout/CirclePictureHierarchy"/>
    <dgm:cxn modelId="{1ED7CA51-AB75-43AD-BE3E-EBCB485740E7}" type="presOf" srcId="{C69006C3-C773-4E7D-8B39-C37C4AAD6E7C}" destId="{3A4D13C4-43FC-4AE2-B531-10453114E18C}" srcOrd="0" destOrd="0" presId="urn:microsoft.com/office/officeart/2009/layout/CirclePictureHierarchy"/>
    <dgm:cxn modelId="{66870958-662E-4263-8EB1-8AF4D954019A}" type="presOf" srcId="{7344455F-953E-4B42-9D0C-CE1A1F0EA4E8}" destId="{2769970E-DCA3-43EE-B4D8-4049E9F803D9}" srcOrd="0" destOrd="0" presId="urn:microsoft.com/office/officeart/2009/layout/CirclePictureHierarchy"/>
    <dgm:cxn modelId="{CA2A2478-E5B0-416E-891A-3D4A243CD2BF}" srcId="{8ED24EA0-0BDE-493C-8AB7-253C0F15E4F2}" destId="{81CB67A0-6407-44DE-BCEB-2D897E8A6D5C}" srcOrd="0" destOrd="0" parTransId="{7344455F-953E-4B42-9D0C-CE1A1F0EA4E8}" sibTransId="{00D5AC96-63D2-471B-8E6C-CAB9C4314BB6}"/>
    <dgm:cxn modelId="{20732F5A-08D0-4AD2-88BF-D0DB2BE6AA7C}" type="presOf" srcId="{9FCC1B31-9D67-4AD7-85E1-ABA70B2E3604}" destId="{DA549D81-E3EF-44DF-803A-A5731A94A2E6}" srcOrd="0" destOrd="0" presId="urn:microsoft.com/office/officeart/2009/layout/CirclePictureHierarchy"/>
    <dgm:cxn modelId="{4005948F-0224-4433-91EE-377C734AEA33}" srcId="{19803A5C-E340-48C0-A987-1F92A97EFB74}" destId="{C69006C3-C773-4E7D-8B39-C37C4AAD6E7C}" srcOrd="0" destOrd="0" parTransId="{6C6EB234-FD97-4E59-BE25-957338FF2079}" sibTransId="{BA963A90-CB8A-4825-93B4-AE292ECBE73C}"/>
    <dgm:cxn modelId="{0CC10096-CD31-46B6-93F1-71D9DC8B774E}" type="presOf" srcId="{DE5C84B7-6EA6-42BA-9188-9217A4254CCE}" destId="{7655E9B2-0D6E-4DF1-8BAB-D0BEE2630A66}" srcOrd="0" destOrd="0" presId="urn:microsoft.com/office/officeart/2009/layout/CirclePictureHierarchy"/>
    <dgm:cxn modelId="{470681A3-0825-4E42-8274-B2C392840A52}" type="presOf" srcId="{770A2FE0-A89B-4214-A03C-85732D9AE3EC}" destId="{E6AF6303-A3FC-4143-9F2C-A7045EAD1377}" srcOrd="0" destOrd="0" presId="urn:microsoft.com/office/officeart/2009/layout/CirclePictureHierarchy"/>
    <dgm:cxn modelId="{A414D0A7-8C00-4D82-A9C2-D17FD96E91F8}" srcId="{8ED24EA0-0BDE-493C-8AB7-253C0F15E4F2}" destId="{9FCC1B31-9D67-4AD7-85E1-ABA70B2E3604}" srcOrd="1" destOrd="0" parTransId="{DE5C84B7-6EA6-42BA-9188-9217A4254CCE}" sibTransId="{E05EA30C-52A1-492B-A7BD-D5F65D09BD96}"/>
    <dgm:cxn modelId="{8F6033AA-C543-41FA-9716-758CFB18D184}" type="presOf" srcId="{8B1A1A14-31B7-4E93-A9F6-AA634DD86B3C}" destId="{4CBC91EC-BFA9-428F-9D54-641F349F76BA}" srcOrd="0" destOrd="0" presId="urn:microsoft.com/office/officeart/2009/layout/CirclePictureHierarchy"/>
    <dgm:cxn modelId="{850AA4BA-B75F-4276-A72E-3D9163D41B45}" srcId="{81CB67A0-6407-44DE-BCEB-2D897E8A6D5C}" destId="{1EA0F3F3-2228-41E3-81CF-3F532160B9FA}" srcOrd="0" destOrd="0" parTransId="{59EAA87D-A5F5-4571-B7F8-E327632AD98A}" sibTransId="{182AC661-BAFB-4743-AD1F-F5475AD03331}"/>
    <dgm:cxn modelId="{DB9321BE-C372-40DB-B5D8-4C82251D09FC}" type="presOf" srcId="{59EAA87D-A5F5-4571-B7F8-E327632AD98A}" destId="{6A420FA1-4791-4805-BBE1-51528845CA39}" srcOrd="0" destOrd="0" presId="urn:microsoft.com/office/officeart/2009/layout/CirclePictureHierarchy"/>
    <dgm:cxn modelId="{8C9BEAD2-DC7F-4FA2-9AB4-BC5D3207B407}" type="presOf" srcId="{81CB67A0-6407-44DE-BCEB-2D897E8A6D5C}" destId="{B76D3BB3-797B-45FE-8BB0-064480E61712}" srcOrd="0" destOrd="0" presId="urn:microsoft.com/office/officeart/2009/layout/CirclePictureHierarchy"/>
    <dgm:cxn modelId="{31CA72E3-F383-4E85-9EDE-33ECBDDC2115}" type="presOf" srcId="{1324AF4C-EC7B-4DAB-9076-BA2F7C951E8C}" destId="{66D818EE-F3EA-462B-B622-B3E5A232735B}" srcOrd="0" destOrd="0" presId="urn:microsoft.com/office/officeart/2009/layout/CirclePictureHierarchy"/>
    <dgm:cxn modelId="{245B2FEC-B151-45BB-BF49-E7BA4297EBC2}" type="presOf" srcId="{BA81B014-EE4E-4AB5-9A03-B4669598A208}" destId="{5A72B9AC-2E9F-4840-9736-8F27FA904545}" srcOrd="0" destOrd="0" presId="urn:microsoft.com/office/officeart/2009/layout/CirclePictureHierarchy"/>
    <dgm:cxn modelId="{A99DDEEF-0205-46F1-9005-A226FFE69356}" type="presOf" srcId="{DA38B98B-2381-4ADB-BB38-B9F5436DB0B1}" destId="{952526F6-5F58-4C85-96B7-A6B7DE018FC1}" srcOrd="0" destOrd="0" presId="urn:microsoft.com/office/officeart/2009/layout/CirclePictureHierarchy"/>
    <dgm:cxn modelId="{72BC89F4-6C39-47E8-8B9D-60E28683D031}" type="presOf" srcId="{67EBA111-5866-4463-8ADA-C871998F49AC}" destId="{38F26EF1-3A1B-4D93-9DFD-7440B1178877}" srcOrd="0" destOrd="0" presId="urn:microsoft.com/office/officeart/2009/layout/CirclePictureHierarchy"/>
    <dgm:cxn modelId="{0CDDFFF8-465E-45D9-8E10-3AD61ED2244C}" srcId="{81CB67A0-6407-44DE-BCEB-2D897E8A6D5C}" destId="{770A2FE0-A89B-4214-A03C-85732D9AE3EC}" srcOrd="2" destOrd="0" parTransId="{C3272D57-540B-4D16-9492-F3A466CA523E}" sibTransId="{A89FD483-8F92-4464-A00A-ADD3A38EF033}"/>
    <dgm:cxn modelId="{8988B24C-51B5-41C4-948B-43AD6EE26783}" type="presParOf" srcId="{2E30075E-2E13-4B7B-91E3-9F2DEA1E0D80}" destId="{04FFEC8C-E4A9-453C-B1AE-77D283877303}" srcOrd="0" destOrd="0" presId="urn:microsoft.com/office/officeart/2009/layout/CirclePictureHierarchy"/>
    <dgm:cxn modelId="{F368F011-C3B2-4465-B707-728319A84FD2}" type="presParOf" srcId="{04FFEC8C-E4A9-453C-B1AE-77D283877303}" destId="{823B3902-1C08-4684-86B4-8E4348D7F374}" srcOrd="0" destOrd="0" presId="urn:microsoft.com/office/officeart/2009/layout/CirclePictureHierarchy"/>
    <dgm:cxn modelId="{24F87C06-6198-488B-ABB6-5816AE88229C}" type="presParOf" srcId="{823B3902-1C08-4684-86B4-8E4348D7F374}" destId="{8F04E3EF-1A32-4BBB-A69A-3CF4EC835079}" srcOrd="0" destOrd="0" presId="urn:microsoft.com/office/officeart/2009/layout/CirclePictureHierarchy"/>
    <dgm:cxn modelId="{20CC7A86-B001-4694-AD07-AF0BE5AA042B}" type="presParOf" srcId="{823B3902-1C08-4684-86B4-8E4348D7F374}" destId="{C296FC41-431A-4198-A522-DD290E8A3F8C}" srcOrd="1" destOrd="0" presId="urn:microsoft.com/office/officeart/2009/layout/CirclePictureHierarchy"/>
    <dgm:cxn modelId="{50C8FAA8-2AD6-41ED-B0F7-747FC2609129}" type="presParOf" srcId="{04FFEC8C-E4A9-453C-B1AE-77D283877303}" destId="{EB59AA40-8C1B-42C4-96BA-BC1B1FAC364B}" srcOrd="1" destOrd="0" presId="urn:microsoft.com/office/officeart/2009/layout/CirclePictureHierarchy"/>
    <dgm:cxn modelId="{CF2E0850-7E79-4EC2-8FF1-6D452315A3BE}" type="presParOf" srcId="{EB59AA40-8C1B-42C4-96BA-BC1B1FAC364B}" destId="{2769970E-DCA3-43EE-B4D8-4049E9F803D9}" srcOrd="0" destOrd="0" presId="urn:microsoft.com/office/officeart/2009/layout/CirclePictureHierarchy"/>
    <dgm:cxn modelId="{0D68E994-7F10-4AED-9798-8DC9AA029321}" type="presParOf" srcId="{EB59AA40-8C1B-42C4-96BA-BC1B1FAC364B}" destId="{1DFE5E15-EF0B-4C4C-A588-97F5A91E6EA2}" srcOrd="1" destOrd="0" presId="urn:microsoft.com/office/officeart/2009/layout/CirclePictureHierarchy"/>
    <dgm:cxn modelId="{D65DB8A3-C284-4AB3-84D9-D9C5D539B9E0}" type="presParOf" srcId="{1DFE5E15-EF0B-4C4C-A588-97F5A91E6EA2}" destId="{A76B544F-8589-4C59-AAFA-A9EA76699163}" srcOrd="0" destOrd="0" presId="urn:microsoft.com/office/officeart/2009/layout/CirclePictureHierarchy"/>
    <dgm:cxn modelId="{6B2BC4A1-5666-42B9-BCA5-BB7AC3EA5E2B}" type="presParOf" srcId="{A76B544F-8589-4C59-AAFA-A9EA76699163}" destId="{F2B33E20-D980-4268-B97B-2F3834682463}" srcOrd="0" destOrd="0" presId="urn:microsoft.com/office/officeart/2009/layout/CirclePictureHierarchy"/>
    <dgm:cxn modelId="{5633386A-FC33-4A6D-B24D-4C375F8C9C59}" type="presParOf" srcId="{A76B544F-8589-4C59-AAFA-A9EA76699163}" destId="{B76D3BB3-797B-45FE-8BB0-064480E61712}" srcOrd="1" destOrd="0" presId="urn:microsoft.com/office/officeart/2009/layout/CirclePictureHierarchy"/>
    <dgm:cxn modelId="{46EB61DA-35E9-4775-ADFF-3397A2BED1BB}" type="presParOf" srcId="{1DFE5E15-EF0B-4C4C-A588-97F5A91E6EA2}" destId="{CED642AD-4B47-4D8D-8A27-D55059B37552}" srcOrd="1" destOrd="0" presId="urn:microsoft.com/office/officeart/2009/layout/CirclePictureHierarchy"/>
    <dgm:cxn modelId="{418247E1-CFEB-4CE5-BAC5-38B5D408C731}" type="presParOf" srcId="{CED642AD-4B47-4D8D-8A27-D55059B37552}" destId="{6A420FA1-4791-4805-BBE1-51528845CA39}" srcOrd="0" destOrd="0" presId="urn:microsoft.com/office/officeart/2009/layout/CirclePictureHierarchy"/>
    <dgm:cxn modelId="{7EDC428C-A523-4F93-8CB1-7E1F62C3124B}" type="presParOf" srcId="{CED642AD-4B47-4D8D-8A27-D55059B37552}" destId="{08431E46-7D8F-4DFD-B02D-8798E2C4891C}" srcOrd="1" destOrd="0" presId="urn:microsoft.com/office/officeart/2009/layout/CirclePictureHierarchy"/>
    <dgm:cxn modelId="{474C3E1E-5D1E-4DBC-B127-618E1039990C}" type="presParOf" srcId="{08431E46-7D8F-4DFD-B02D-8798E2C4891C}" destId="{D79F402F-BF9C-4457-978B-BB105DB28C47}" srcOrd="0" destOrd="0" presId="urn:microsoft.com/office/officeart/2009/layout/CirclePictureHierarchy"/>
    <dgm:cxn modelId="{6EFA4DCA-A686-44E0-BC08-76304B47611D}" type="presParOf" srcId="{D79F402F-BF9C-4457-978B-BB105DB28C47}" destId="{4BF5B909-1FBA-4700-85C4-29C2DD415CAD}" srcOrd="0" destOrd="0" presId="urn:microsoft.com/office/officeart/2009/layout/CirclePictureHierarchy"/>
    <dgm:cxn modelId="{79CBD14A-7044-409F-97A8-B1E8AB7A6C24}" type="presParOf" srcId="{D79F402F-BF9C-4457-978B-BB105DB28C47}" destId="{4B1FA55C-C471-46D5-AB50-2DA8AFB3C8A9}" srcOrd="1" destOrd="0" presId="urn:microsoft.com/office/officeart/2009/layout/CirclePictureHierarchy"/>
    <dgm:cxn modelId="{63B98099-7FD1-45EF-BAED-D1DC20FE93E9}" type="presParOf" srcId="{08431E46-7D8F-4DFD-B02D-8798E2C4891C}" destId="{A616579E-D8D0-4CD5-84B8-52A15D594562}" srcOrd="1" destOrd="0" presId="urn:microsoft.com/office/officeart/2009/layout/CirclePictureHierarchy"/>
    <dgm:cxn modelId="{99CD06F7-54FB-4EB4-93FD-6296349B09C2}" type="presParOf" srcId="{CED642AD-4B47-4D8D-8A27-D55059B37552}" destId="{38F26EF1-3A1B-4D93-9DFD-7440B1178877}" srcOrd="2" destOrd="0" presId="urn:microsoft.com/office/officeart/2009/layout/CirclePictureHierarchy"/>
    <dgm:cxn modelId="{C868373D-B8FD-4D07-BAAB-9CFE4D231FC3}" type="presParOf" srcId="{CED642AD-4B47-4D8D-8A27-D55059B37552}" destId="{400EF08A-4272-4F13-A194-6E5CCFAD1B64}" srcOrd="3" destOrd="0" presId="urn:microsoft.com/office/officeart/2009/layout/CirclePictureHierarchy"/>
    <dgm:cxn modelId="{E892C2FB-2958-483F-9A6C-2B56E4FA06A8}" type="presParOf" srcId="{400EF08A-4272-4F13-A194-6E5CCFAD1B64}" destId="{8DDF3C02-1E47-4BB5-A002-CF39620D4F34}" srcOrd="0" destOrd="0" presId="urn:microsoft.com/office/officeart/2009/layout/CirclePictureHierarchy"/>
    <dgm:cxn modelId="{00FEFBF0-0F64-4573-B80D-5B85CC4DAE76}" type="presParOf" srcId="{8DDF3C02-1E47-4BB5-A002-CF39620D4F34}" destId="{D84FCF8A-5337-4FE1-A551-FCBFE844122B}" srcOrd="0" destOrd="0" presId="urn:microsoft.com/office/officeart/2009/layout/CirclePictureHierarchy"/>
    <dgm:cxn modelId="{9241DEB4-C2C0-47F0-A842-199F1D0F6E62}" type="presParOf" srcId="{8DDF3C02-1E47-4BB5-A002-CF39620D4F34}" destId="{4C1DA1E0-9FCF-44BD-BC20-8B28DC951D29}" srcOrd="1" destOrd="0" presId="urn:microsoft.com/office/officeart/2009/layout/CirclePictureHierarchy"/>
    <dgm:cxn modelId="{D7F43A59-573B-406A-AF70-5263C94F341A}" type="presParOf" srcId="{400EF08A-4272-4F13-A194-6E5CCFAD1B64}" destId="{DB4BF0EC-34B6-47F8-B712-1505A1732FDB}" srcOrd="1" destOrd="0" presId="urn:microsoft.com/office/officeart/2009/layout/CirclePictureHierarchy"/>
    <dgm:cxn modelId="{9CF44064-9365-44BA-A017-4B527E96EF77}" type="presParOf" srcId="{DB4BF0EC-34B6-47F8-B712-1505A1732FDB}" destId="{922EB7F8-019A-4CCE-9D23-ABAED9888599}" srcOrd="0" destOrd="0" presId="urn:microsoft.com/office/officeart/2009/layout/CirclePictureHierarchy"/>
    <dgm:cxn modelId="{8305CCBF-D784-457E-A359-425F105A8D1E}" type="presParOf" srcId="{DB4BF0EC-34B6-47F8-B712-1505A1732FDB}" destId="{B8199B3B-999E-499A-956D-BFA980C4AD78}" srcOrd="1" destOrd="0" presId="urn:microsoft.com/office/officeart/2009/layout/CirclePictureHierarchy"/>
    <dgm:cxn modelId="{C1A985F0-7E31-4163-BC0F-71A2EC0D19CA}" type="presParOf" srcId="{B8199B3B-999E-499A-956D-BFA980C4AD78}" destId="{17A59106-A1FA-4724-9CDD-4B03063A3DA0}" srcOrd="0" destOrd="0" presId="urn:microsoft.com/office/officeart/2009/layout/CirclePictureHierarchy"/>
    <dgm:cxn modelId="{72F36878-FB2E-45C0-BCC0-7D692A4B7C6E}" type="presParOf" srcId="{17A59106-A1FA-4724-9CDD-4B03063A3DA0}" destId="{6473A7A4-DCC0-4443-9622-80978811D9FC}" srcOrd="0" destOrd="0" presId="urn:microsoft.com/office/officeart/2009/layout/CirclePictureHierarchy"/>
    <dgm:cxn modelId="{845C9E1F-60FB-44EE-ACC0-9F4E45F8391D}" type="presParOf" srcId="{17A59106-A1FA-4724-9CDD-4B03063A3DA0}" destId="{3A4D13C4-43FC-4AE2-B531-10453114E18C}" srcOrd="1" destOrd="0" presId="urn:microsoft.com/office/officeart/2009/layout/CirclePictureHierarchy"/>
    <dgm:cxn modelId="{7759B90D-FE23-46A6-B283-6D745BA4DAF3}" type="presParOf" srcId="{B8199B3B-999E-499A-956D-BFA980C4AD78}" destId="{4343154F-0A41-45BA-8497-E4FE53189C05}" srcOrd="1" destOrd="0" presId="urn:microsoft.com/office/officeart/2009/layout/CirclePictureHierarchy"/>
    <dgm:cxn modelId="{D6CF4EA2-BB91-495A-AC17-16BB53D398EB}" type="presParOf" srcId="{DB4BF0EC-34B6-47F8-B712-1505A1732FDB}" destId="{741D5195-3BDE-438D-8E24-129269474AE3}" srcOrd="2" destOrd="0" presId="urn:microsoft.com/office/officeart/2009/layout/CirclePictureHierarchy"/>
    <dgm:cxn modelId="{E3F259F0-8DBB-4E0C-8B6E-5BE2AB3DAC2F}" type="presParOf" srcId="{DB4BF0EC-34B6-47F8-B712-1505A1732FDB}" destId="{36C4C7E2-CF90-4923-822B-97306A8C0091}" srcOrd="3" destOrd="0" presId="urn:microsoft.com/office/officeart/2009/layout/CirclePictureHierarchy"/>
    <dgm:cxn modelId="{CD43FB6A-5B37-4F1E-9881-6156FCB208C5}" type="presParOf" srcId="{36C4C7E2-CF90-4923-822B-97306A8C0091}" destId="{866EBD25-86E0-4BB4-8696-980986EDE7A4}" srcOrd="0" destOrd="0" presId="urn:microsoft.com/office/officeart/2009/layout/CirclePictureHierarchy"/>
    <dgm:cxn modelId="{0F31DF7E-9A8C-4B79-9226-C4433A460882}" type="presParOf" srcId="{866EBD25-86E0-4BB4-8696-980986EDE7A4}" destId="{A4947BB6-5C97-4CC7-A96C-D384EA68ED8E}" srcOrd="0" destOrd="0" presId="urn:microsoft.com/office/officeart/2009/layout/CirclePictureHierarchy"/>
    <dgm:cxn modelId="{3D4D219F-40DD-4C68-8936-73CB6329961B}" type="presParOf" srcId="{866EBD25-86E0-4BB4-8696-980986EDE7A4}" destId="{5A72B9AC-2E9F-4840-9736-8F27FA904545}" srcOrd="1" destOrd="0" presId="urn:microsoft.com/office/officeart/2009/layout/CirclePictureHierarchy"/>
    <dgm:cxn modelId="{514B2E1F-FC94-47B4-B6D8-D9B60C603122}" type="presParOf" srcId="{36C4C7E2-CF90-4923-822B-97306A8C0091}" destId="{DE655673-14C4-4D41-AAF0-3175F9ED5FD5}" srcOrd="1" destOrd="0" presId="urn:microsoft.com/office/officeart/2009/layout/CirclePictureHierarchy"/>
    <dgm:cxn modelId="{E957AED5-7958-42F7-A17E-27FA61D2FDD3}" type="presParOf" srcId="{CED642AD-4B47-4D8D-8A27-D55059B37552}" destId="{4FF15FDB-7CB1-4A9C-8070-DFA656B68FAB}" srcOrd="4" destOrd="0" presId="urn:microsoft.com/office/officeart/2009/layout/CirclePictureHierarchy"/>
    <dgm:cxn modelId="{940FA749-1E99-474E-B501-49759B64F921}" type="presParOf" srcId="{CED642AD-4B47-4D8D-8A27-D55059B37552}" destId="{68AF9A13-AF04-4FE7-8293-6F38F4373674}" srcOrd="5" destOrd="0" presId="urn:microsoft.com/office/officeart/2009/layout/CirclePictureHierarchy"/>
    <dgm:cxn modelId="{6F44B7E8-2BBA-4EC6-B8B3-21CE9435058C}" type="presParOf" srcId="{68AF9A13-AF04-4FE7-8293-6F38F4373674}" destId="{A57AD3A6-7273-4909-B249-F5A0CBE2BEAA}" srcOrd="0" destOrd="0" presId="urn:microsoft.com/office/officeart/2009/layout/CirclePictureHierarchy"/>
    <dgm:cxn modelId="{682F9C2F-CF08-449F-8E3A-6D5948CC8000}" type="presParOf" srcId="{A57AD3A6-7273-4909-B249-F5A0CBE2BEAA}" destId="{BF82B7CC-7923-4F2A-8A67-3DF0B6AEF3F6}" srcOrd="0" destOrd="0" presId="urn:microsoft.com/office/officeart/2009/layout/CirclePictureHierarchy"/>
    <dgm:cxn modelId="{16D1CF4F-6530-4B1C-869E-13E31B3122EC}" type="presParOf" srcId="{A57AD3A6-7273-4909-B249-F5A0CBE2BEAA}" destId="{E6AF6303-A3FC-4143-9F2C-A7045EAD1377}" srcOrd="1" destOrd="0" presId="urn:microsoft.com/office/officeart/2009/layout/CirclePictureHierarchy"/>
    <dgm:cxn modelId="{3691E263-DFC8-4600-891B-2B0A071204A5}" type="presParOf" srcId="{68AF9A13-AF04-4FE7-8293-6F38F4373674}" destId="{3EB9212B-5073-4854-BFF3-8CF224111B0D}" srcOrd="1" destOrd="0" presId="urn:microsoft.com/office/officeart/2009/layout/CirclePictureHierarchy"/>
    <dgm:cxn modelId="{E8374CD0-37E8-4D0D-AB60-84CA70BC424D}" type="presParOf" srcId="{EB59AA40-8C1B-42C4-96BA-BC1B1FAC364B}" destId="{7655E9B2-0D6E-4DF1-8BAB-D0BEE2630A66}" srcOrd="2" destOrd="0" presId="urn:microsoft.com/office/officeart/2009/layout/CirclePictureHierarchy"/>
    <dgm:cxn modelId="{E6DF34F0-C2EA-4E97-8E0D-014B45052449}" type="presParOf" srcId="{EB59AA40-8C1B-42C4-96BA-BC1B1FAC364B}" destId="{1F4916BB-118C-458A-9586-DAA1B01F633D}" srcOrd="3" destOrd="0" presId="urn:microsoft.com/office/officeart/2009/layout/CirclePictureHierarchy"/>
    <dgm:cxn modelId="{7304C756-493A-48C6-B518-75E82CF70614}" type="presParOf" srcId="{1F4916BB-118C-458A-9586-DAA1B01F633D}" destId="{BBDF04DE-48DF-4814-93DF-051F2F5DE44F}" srcOrd="0" destOrd="0" presId="urn:microsoft.com/office/officeart/2009/layout/CirclePictureHierarchy"/>
    <dgm:cxn modelId="{632A8468-89C4-4145-9A5B-86C811D563A7}" type="presParOf" srcId="{BBDF04DE-48DF-4814-93DF-051F2F5DE44F}" destId="{D82108BD-21B6-4015-BCE2-DB7FE8D48C1B}" srcOrd="0" destOrd="0" presId="urn:microsoft.com/office/officeart/2009/layout/CirclePictureHierarchy"/>
    <dgm:cxn modelId="{53A71436-74DF-4BA4-B1CE-B8CA00B6583F}" type="presParOf" srcId="{BBDF04DE-48DF-4814-93DF-051F2F5DE44F}" destId="{DA549D81-E3EF-44DF-803A-A5731A94A2E6}" srcOrd="1" destOrd="0" presId="urn:microsoft.com/office/officeart/2009/layout/CirclePictureHierarchy"/>
    <dgm:cxn modelId="{311AAA2F-BBC3-4570-85D0-D5D0B882FC35}" type="presParOf" srcId="{1F4916BB-118C-458A-9586-DAA1B01F633D}" destId="{B3D88732-E742-4ECC-A0E7-6D73D708C1F6}" srcOrd="1" destOrd="0" presId="urn:microsoft.com/office/officeart/2009/layout/CirclePictureHierarchy"/>
    <dgm:cxn modelId="{FB410E74-292B-43C3-BF1F-6BBFE72E926C}" type="presParOf" srcId="{EB59AA40-8C1B-42C4-96BA-BC1B1FAC364B}" destId="{66D818EE-F3EA-462B-B622-B3E5A232735B}" srcOrd="4" destOrd="0" presId="urn:microsoft.com/office/officeart/2009/layout/CirclePictureHierarchy"/>
    <dgm:cxn modelId="{BE8E4C66-F615-41CF-BE6F-472BDD4DD270}" type="presParOf" srcId="{EB59AA40-8C1B-42C4-96BA-BC1B1FAC364B}" destId="{681FE89B-8242-4AE1-978C-5CCA88762B14}" srcOrd="5" destOrd="0" presId="urn:microsoft.com/office/officeart/2009/layout/CirclePictureHierarchy"/>
    <dgm:cxn modelId="{D3642D2C-8CD5-4762-A0DA-CB48AF31ED53}" type="presParOf" srcId="{681FE89B-8242-4AE1-978C-5CCA88762B14}" destId="{FE5414F2-1D25-4DD9-8E71-365980BE2604}" srcOrd="0" destOrd="0" presId="urn:microsoft.com/office/officeart/2009/layout/CirclePictureHierarchy"/>
    <dgm:cxn modelId="{22009B17-7DBD-402B-BC31-60B0C68BCA8C}" type="presParOf" srcId="{FE5414F2-1D25-4DD9-8E71-365980BE2604}" destId="{B08BBFF9-BDB3-4250-A507-CD91E8AFB18C}" srcOrd="0" destOrd="0" presId="urn:microsoft.com/office/officeart/2009/layout/CirclePictureHierarchy"/>
    <dgm:cxn modelId="{22612CB0-9B97-4DAE-8B9B-355ECBE11E5C}" type="presParOf" srcId="{FE5414F2-1D25-4DD9-8E71-365980BE2604}" destId="{4CBC91EC-BFA9-428F-9D54-641F349F76BA}" srcOrd="1" destOrd="0" presId="urn:microsoft.com/office/officeart/2009/layout/CirclePictureHierarchy"/>
    <dgm:cxn modelId="{502F239C-FFF7-44D8-8871-1BBC8073364B}" type="presParOf" srcId="{681FE89B-8242-4AE1-978C-5CCA88762B14}" destId="{FE7AF790-6587-43F6-B202-4D9D2A7C53CE}" srcOrd="1" destOrd="0" presId="urn:microsoft.com/office/officeart/2009/layout/CirclePictureHierarchy"/>
    <dgm:cxn modelId="{46EE1C36-0119-4521-97D6-CCA0F4140033}" type="presParOf" srcId="{EB59AA40-8C1B-42C4-96BA-BC1B1FAC364B}" destId="{952526F6-5F58-4C85-96B7-A6B7DE018FC1}" srcOrd="6" destOrd="0" presId="urn:microsoft.com/office/officeart/2009/layout/CirclePictureHierarchy"/>
    <dgm:cxn modelId="{969FCF7A-410F-46A5-A033-063FAEFC19FD}" type="presParOf" srcId="{EB59AA40-8C1B-42C4-96BA-BC1B1FAC364B}" destId="{49F8B118-23E6-4030-92E7-21BE8F647E81}" srcOrd="7" destOrd="0" presId="urn:microsoft.com/office/officeart/2009/layout/CirclePictureHierarchy"/>
    <dgm:cxn modelId="{5D89E799-E2F2-4AE8-BEFB-DEBA2883ACC6}" type="presParOf" srcId="{49F8B118-23E6-4030-92E7-21BE8F647E81}" destId="{21B6809E-4F54-4D2D-821A-11EAAAE506D4}" srcOrd="0" destOrd="0" presId="urn:microsoft.com/office/officeart/2009/layout/CirclePictureHierarchy"/>
    <dgm:cxn modelId="{7EC2F5ED-7CDE-4A3F-8595-4441A003F95F}" type="presParOf" srcId="{21B6809E-4F54-4D2D-821A-11EAAAE506D4}" destId="{E7D2C317-343B-4CC5-8C0C-D2A305615D7F}" srcOrd="0" destOrd="0" presId="urn:microsoft.com/office/officeart/2009/layout/CirclePictureHierarchy"/>
    <dgm:cxn modelId="{61B16575-0CEB-43A5-A9BC-4ABE5A3481BB}" type="presParOf" srcId="{21B6809E-4F54-4D2D-821A-11EAAAE506D4}" destId="{70C84787-CF7C-4760-9380-7E496892EF65}" srcOrd="1" destOrd="0" presId="urn:microsoft.com/office/officeart/2009/layout/CirclePictureHierarchy"/>
    <dgm:cxn modelId="{2621CFE3-6413-401F-B92C-1AB7093F85A5}" type="presParOf" srcId="{49F8B118-23E6-4030-92E7-21BE8F647E81}" destId="{18648C59-1879-449B-B55E-B5A9D8F02BE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34DBB-3757-4E2E-BAFF-337C6CB32B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4FC7570-3C03-4511-B9A1-85329DA076F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Loading</a:t>
          </a:r>
          <a:endParaRPr lang="en-GB" dirty="0">
            <a:solidFill>
              <a:schemeClr val="tx1"/>
            </a:solidFill>
          </a:endParaRPr>
        </a:p>
      </dgm:t>
    </dgm:pt>
    <dgm:pt modelId="{1E485C67-CE7D-4BA3-B601-229299439EFC}" type="parTrans" cxnId="{BAA94ACF-9635-4DCB-9FDF-7F4ED502D18C}">
      <dgm:prSet/>
      <dgm:spPr/>
      <dgm:t>
        <a:bodyPr/>
        <a:lstStyle/>
        <a:p>
          <a:endParaRPr lang="en-GB"/>
        </a:p>
      </dgm:t>
    </dgm:pt>
    <dgm:pt modelId="{AC8D2F33-0415-4624-923E-69CA2B7B67EE}" type="sibTrans" cxnId="{BAA94ACF-9635-4DCB-9FDF-7F4ED502D18C}">
      <dgm:prSet/>
      <dgm:spPr/>
      <dgm:t>
        <a:bodyPr/>
        <a:lstStyle/>
        <a:p>
          <a:endParaRPr lang="en-GB"/>
        </a:p>
      </dgm:t>
    </dgm:pt>
    <dgm:pt modelId="{687D0F8B-6AD7-4CE4-9B63-D027A8D341C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Indexing</a:t>
          </a:r>
          <a:endParaRPr lang="en-GB" dirty="0">
            <a:solidFill>
              <a:schemeClr val="tx1"/>
            </a:solidFill>
          </a:endParaRPr>
        </a:p>
      </dgm:t>
    </dgm:pt>
    <dgm:pt modelId="{E6D68F08-F22E-4AA8-A657-B6E6B1D127D5}" type="parTrans" cxnId="{5E1B729C-0A72-4BAF-B16F-C3B5BCA85BF4}">
      <dgm:prSet/>
      <dgm:spPr/>
      <dgm:t>
        <a:bodyPr/>
        <a:lstStyle/>
        <a:p>
          <a:endParaRPr lang="en-GB"/>
        </a:p>
      </dgm:t>
    </dgm:pt>
    <dgm:pt modelId="{E861E63E-3A9E-4CCE-8DCF-9C32EB9654C1}" type="sibTrans" cxnId="{5E1B729C-0A72-4BAF-B16F-C3B5BCA85BF4}">
      <dgm:prSet/>
      <dgm:spPr/>
      <dgm:t>
        <a:bodyPr/>
        <a:lstStyle/>
        <a:p>
          <a:endParaRPr lang="en-GB"/>
        </a:p>
      </dgm:t>
    </dgm:pt>
    <dgm:pt modelId="{7E5D77D3-85F7-40DF-A9CC-A1A18F8A078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Storing</a:t>
          </a:r>
          <a:endParaRPr lang="en-GB" dirty="0">
            <a:solidFill>
              <a:schemeClr val="tx1"/>
            </a:solidFill>
          </a:endParaRPr>
        </a:p>
      </dgm:t>
    </dgm:pt>
    <dgm:pt modelId="{0BD578FD-5A04-4834-963B-CDE444E8EA8A}" type="parTrans" cxnId="{DB066CAA-258C-4D8A-9DEE-E6037F4FD6A9}">
      <dgm:prSet/>
      <dgm:spPr/>
      <dgm:t>
        <a:bodyPr/>
        <a:lstStyle/>
        <a:p>
          <a:endParaRPr lang="en-GB"/>
        </a:p>
      </dgm:t>
    </dgm:pt>
    <dgm:pt modelId="{763069BB-829D-4647-A45A-2EFC3739BB68}" type="sibTrans" cxnId="{DB066CAA-258C-4D8A-9DEE-E6037F4FD6A9}">
      <dgm:prSet/>
      <dgm:spPr/>
      <dgm:t>
        <a:bodyPr/>
        <a:lstStyle/>
        <a:p>
          <a:endParaRPr lang="en-GB"/>
        </a:p>
      </dgm:t>
    </dgm:pt>
    <dgm:pt modelId="{15299B2F-FF91-41B0-9B14-DB6579C3465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Querying</a:t>
          </a:r>
          <a:endParaRPr lang="en-GB" dirty="0">
            <a:solidFill>
              <a:schemeClr val="tx1"/>
            </a:solidFill>
          </a:endParaRPr>
        </a:p>
      </dgm:t>
    </dgm:pt>
    <dgm:pt modelId="{F1FB72E0-2225-4CFB-828E-F7FDF8BFD766}" type="parTrans" cxnId="{FF539FB7-B51F-440B-8E34-0123DA5E9E40}">
      <dgm:prSet/>
      <dgm:spPr/>
      <dgm:t>
        <a:bodyPr/>
        <a:lstStyle/>
        <a:p>
          <a:endParaRPr lang="en-GB"/>
        </a:p>
      </dgm:t>
    </dgm:pt>
    <dgm:pt modelId="{168222DF-DE41-4774-92FA-7C7991566DA6}" type="sibTrans" cxnId="{FF539FB7-B51F-440B-8E34-0123DA5E9E40}">
      <dgm:prSet/>
      <dgm:spPr/>
      <dgm:t>
        <a:bodyPr/>
        <a:lstStyle/>
        <a:p>
          <a:endParaRPr lang="en-GB"/>
        </a:p>
      </dgm:t>
    </dgm:pt>
    <dgm:pt modelId="{78F2577C-6A41-4079-B492-BD80EC8C9D3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GB" dirty="0">
            <a:solidFill>
              <a:schemeClr val="bg1">
                <a:lumMod val="65000"/>
              </a:schemeClr>
            </a:solidFill>
          </a:endParaRPr>
        </a:p>
      </dgm:t>
    </dgm:pt>
    <dgm:pt modelId="{AF40EC19-71FB-4A43-B1BB-73861C78B681}" type="parTrans" cxnId="{20AAA61D-A6D7-4578-AF0E-509EFEAF141A}">
      <dgm:prSet/>
      <dgm:spPr/>
      <dgm:t>
        <a:bodyPr/>
        <a:lstStyle/>
        <a:p>
          <a:endParaRPr lang="en-GB"/>
        </a:p>
      </dgm:t>
    </dgm:pt>
    <dgm:pt modelId="{3A0314EB-B887-4503-9EED-C6512FBE64E8}" type="sibTrans" cxnId="{20AAA61D-A6D7-4578-AF0E-509EFEAF141A}">
      <dgm:prSet/>
      <dgm:spPr/>
      <dgm:t>
        <a:bodyPr/>
        <a:lstStyle/>
        <a:p>
          <a:endParaRPr lang="en-GB"/>
        </a:p>
      </dgm:t>
    </dgm:pt>
    <dgm:pt modelId="{D8D7A1DA-3E32-4E5C-A554-28E90B7AA0C9}" type="pres">
      <dgm:prSet presAssocID="{2F034DBB-3757-4E2E-BAFF-337C6CB32B60}" presName="root" presStyleCnt="0">
        <dgm:presLayoutVars>
          <dgm:dir/>
          <dgm:resizeHandles val="exact"/>
        </dgm:presLayoutVars>
      </dgm:prSet>
      <dgm:spPr/>
    </dgm:pt>
    <dgm:pt modelId="{366A754B-1F08-4B5E-9390-6FE5B954E5AC}" type="pres">
      <dgm:prSet presAssocID="{44FC7570-3C03-4511-B9A1-85329DA076F1}" presName="compNode" presStyleCnt="0"/>
      <dgm:spPr/>
    </dgm:pt>
    <dgm:pt modelId="{F6C6DBA2-607A-465B-BBF9-47084BD92CF0}" type="pres">
      <dgm:prSet presAssocID="{44FC7570-3C03-4511-B9A1-85329DA076F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A0D22F-A8A3-4F45-B832-9602B50076C0}" type="pres">
      <dgm:prSet presAssocID="{44FC7570-3C03-4511-B9A1-85329DA076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ABACB05-024F-4B0C-BE30-1ACDDE19804B}" type="pres">
      <dgm:prSet presAssocID="{44FC7570-3C03-4511-B9A1-85329DA076F1}" presName="spaceRect" presStyleCnt="0"/>
      <dgm:spPr/>
    </dgm:pt>
    <dgm:pt modelId="{9A844E50-0896-4AEE-8095-0D55B2CB125A}" type="pres">
      <dgm:prSet presAssocID="{44FC7570-3C03-4511-B9A1-85329DA076F1}" presName="textRect" presStyleLbl="revTx" presStyleIdx="0" presStyleCnt="5">
        <dgm:presLayoutVars>
          <dgm:chMax val="1"/>
          <dgm:chPref val="1"/>
        </dgm:presLayoutVars>
      </dgm:prSet>
      <dgm:spPr/>
    </dgm:pt>
    <dgm:pt modelId="{2A001896-19A0-435E-98CA-C6EB242B2D54}" type="pres">
      <dgm:prSet presAssocID="{AC8D2F33-0415-4624-923E-69CA2B7B67EE}" presName="sibTrans" presStyleCnt="0"/>
      <dgm:spPr/>
    </dgm:pt>
    <dgm:pt modelId="{0F967414-B5AC-46E8-AE3F-78F8CAED9AD1}" type="pres">
      <dgm:prSet presAssocID="{687D0F8B-6AD7-4CE4-9B63-D027A8D341C2}" presName="compNode" presStyleCnt="0"/>
      <dgm:spPr/>
    </dgm:pt>
    <dgm:pt modelId="{E53682BD-A686-47F4-9F36-F5750F5679C1}" type="pres">
      <dgm:prSet presAssocID="{687D0F8B-6AD7-4CE4-9B63-D027A8D341C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122C674-1B5F-4195-AC88-A26CC4E80D0E}" type="pres">
      <dgm:prSet presAssocID="{687D0F8B-6AD7-4CE4-9B63-D027A8D341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8F78C1-FAAD-4CCB-B457-2D26A1EA2FAE}" type="pres">
      <dgm:prSet presAssocID="{687D0F8B-6AD7-4CE4-9B63-D027A8D341C2}" presName="spaceRect" presStyleCnt="0"/>
      <dgm:spPr/>
    </dgm:pt>
    <dgm:pt modelId="{91D578C9-1B14-4301-B2B9-C4EC2A703F18}" type="pres">
      <dgm:prSet presAssocID="{687D0F8B-6AD7-4CE4-9B63-D027A8D341C2}" presName="textRect" presStyleLbl="revTx" presStyleIdx="1" presStyleCnt="5">
        <dgm:presLayoutVars>
          <dgm:chMax val="1"/>
          <dgm:chPref val="1"/>
        </dgm:presLayoutVars>
      </dgm:prSet>
      <dgm:spPr/>
    </dgm:pt>
    <dgm:pt modelId="{53113F96-D5E3-4C79-B9E2-6F6D7F946E85}" type="pres">
      <dgm:prSet presAssocID="{E861E63E-3A9E-4CCE-8DCF-9C32EB9654C1}" presName="sibTrans" presStyleCnt="0"/>
      <dgm:spPr/>
    </dgm:pt>
    <dgm:pt modelId="{0F931009-AF08-4795-891C-A82D26644C75}" type="pres">
      <dgm:prSet presAssocID="{7E5D77D3-85F7-40DF-A9CC-A1A18F8A078B}" presName="compNode" presStyleCnt="0"/>
      <dgm:spPr/>
    </dgm:pt>
    <dgm:pt modelId="{6F0FC501-E88A-45C7-810B-B935C5CB8E67}" type="pres">
      <dgm:prSet presAssocID="{7E5D77D3-85F7-40DF-A9CC-A1A18F8A07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40DB8C-3D3E-44C8-B0EE-D0AE6565542C}" type="pres">
      <dgm:prSet presAssocID="{7E5D77D3-85F7-40DF-A9CC-A1A18F8A07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28DB3C9-978D-4D12-B4F8-D9758A0F7452}" type="pres">
      <dgm:prSet presAssocID="{7E5D77D3-85F7-40DF-A9CC-A1A18F8A078B}" presName="spaceRect" presStyleCnt="0"/>
      <dgm:spPr/>
    </dgm:pt>
    <dgm:pt modelId="{74687361-33A0-4465-A078-D63F4D5DEC35}" type="pres">
      <dgm:prSet presAssocID="{7E5D77D3-85F7-40DF-A9CC-A1A18F8A078B}" presName="textRect" presStyleLbl="revTx" presStyleIdx="2" presStyleCnt="5">
        <dgm:presLayoutVars>
          <dgm:chMax val="1"/>
          <dgm:chPref val="1"/>
        </dgm:presLayoutVars>
      </dgm:prSet>
      <dgm:spPr/>
    </dgm:pt>
    <dgm:pt modelId="{F205DD4D-6EC7-430C-8EB2-A340C6DFE94C}" type="pres">
      <dgm:prSet presAssocID="{763069BB-829D-4647-A45A-2EFC3739BB68}" presName="sibTrans" presStyleCnt="0"/>
      <dgm:spPr/>
    </dgm:pt>
    <dgm:pt modelId="{FB3400E2-C2CF-4F23-B139-9EB43E46E5C3}" type="pres">
      <dgm:prSet presAssocID="{15299B2F-FF91-41B0-9B14-DB6579C34655}" presName="compNode" presStyleCnt="0"/>
      <dgm:spPr/>
    </dgm:pt>
    <dgm:pt modelId="{48325657-F6B2-491C-AE47-372E113C7EC7}" type="pres">
      <dgm:prSet presAssocID="{15299B2F-FF91-41B0-9B14-DB6579C3465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855E8C-2B41-412C-95DD-AE50885BA7D2}" type="pres">
      <dgm:prSet presAssocID="{15299B2F-FF91-41B0-9B14-DB6579C34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6D9DED2-D527-4075-AB30-C8A2E7FBADB0}" type="pres">
      <dgm:prSet presAssocID="{15299B2F-FF91-41B0-9B14-DB6579C34655}" presName="spaceRect" presStyleCnt="0"/>
      <dgm:spPr/>
    </dgm:pt>
    <dgm:pt modelId="{6C4D0C7D-70B6-44BF-BF4C-26D4AA4B6699}" type="pres">
      <dgm:prSet presAssocID="{15299B2F-FF91-41B0-9B14-DB6579C34655}" presName="textRect" presStyleLbl="revTx" presStyleIdx="3" presStyleCnt="5">
        <dgm:presLayoutVars>
          <dgm:chMax val="1"/>
          <dgm:chPref val="1"/>
        </dgm:presLayoutVars>
      </dgm:prSet>
      <dgm:spPr/>
    </dgm:pt>
    <dgm:pt modelId="{19E47A98-E196-48B4-8789-D3E6618BB54B}" type="pres">
      <dgm:prSet presAssocID="{168222DF-DE41-4774-92FA-7C7991566DA6}" presName="sibTrans" presStyleCnt="0"/>
      <dgm:spPr/>
    </dgm:pt>
    <dgm:pt modelId="{24592933-7CD1-4B1F-A0D0-D281CF9778FF}" type="pres">
      <dgm:prSet presAssocID="{78F2577C-6A41-4079-B492-BD80EC8C9D38}" presName="compNode" presStyleCnt="0"/>
      <dgm:spPr/>
    </dgm:pt>
    <dgm:pt modelId="{85F83C60-8F3A-4988-BB5C-EBA1E2548497}" type="pres">
      <dgm:prSet presAssocID="{78F2577C-6A41-4079-B492-BD80EC8C9D3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F1A809-55BF-4269-92D0-E6D848B58C4F}" type="pres">
      <dgm:prSet presAssocID="{78F2577C-6A41-4079-B492-BD80EC8C9D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3B02A5-48F7-46E9-A28E-E7F9138E91D5}" type="pres">
      <dgm:prSet presAssocID="{78F2577C-6A41-4079-B492-BD80EC8C9D38}" presName="spaceRect" presStyleCnt="0"/>
      <dgm:spPr/>
    </dgm:pt>
    <dgm:pt modelId="{9E8942CF-E15D-4AA0-8FE1-4796FFFD0E33}" type="pres">
      <dgm:prSet presAssocID="{78F2577C-6A41-4079-B492-BD80EC8C9D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C53013-748F-45A6-A4A4-889711B9F3F3}" type="presOf" srcId="{7E5D77D3-85F7-40DF-A9CC-A1A18F8A078B}" destId="{74687361-33A0-4465-A078-D63F4D5DEC35}" srcOrd="0" destOrd="0" presId="urn:microsoft.com/office/officeart/2018/5/layout/IconLeafLabelList"/>
    <dgm:cxn modelId="{20AAA61D-A6D7-4578-AF0E-509EFEAF141A}" srcId="{2F034DBB-3757-4E2E-BAFF-337C6CB32B60}" destId="{78F2577C-6A41-4079-B492-BD80EC8C9D38}" srcOrd="4" destOrd="0" parTransId="{AF40EC19-71FB-4A43-B1BB-73861C78B681}" sibTransId="{3A0314EB-B887-4503-9EED-C6512FBE64E8}"/>
    <dgm:cxn modelId="{01B96965-9670-43A8-8A7C-3674872A3A5A}" type="presOf" srcId="{78F2577C-6A41-4079-B492-BD80EC8C9D38}" destId="{9E8942CF-E15D-4AA0-8FE1-4796FFFD0E33}" srcOrd="0" destOrd="0" presId="urn:microsoft.com/office/officeart/2018/5/layout/IconLeafLabelList"/>
    <dgm:cxn modelId="{064E6050-8376-4564-A6EE-E7321EB8B230}" type="presOf" srcId="{687D0F8B-6AD7-4CE4-9B63-D027A8D341C2}" destId="{91D578C9-1B14-4301-B2B9-C4EC2A703F18}" srcOrd="0" destOrd="0" presId="urn:microsoft.com/office/officeart/2018/5/layout/IconLeafLabelList"/>
    <dgm:cxn modelId="{8045BF97-4502-476A-8614-42797D9DFA24}" type="presOf" srcId="{15299B2F-FF91-41B0-9B14-DB6579C34655}" destId="{6C4D0C7D-70B6-44BF-BF4C-26D4AA4B6699}" srcOrd="0" destOrd="0" presId="urn:microsoft.com/office/officeart/2018/5/layout/IconLeafLabelList"/>
    <dgm:cxn modelId="{5E1B729C-0A72-4BAF-B16F-C3B5BCA85BF4}" srcId="{2F034DBB-3757-4E2E-BAFF-337C6CB32B60}" destId="{687D0F8B-6AD7-4CE4-9B63-D027A8D341C2}" srcOrd="1" destOrd="0" parTransId="{E6D68F08-F22E-4AA8-A657-B6E6B1D127D5}" sibTransId="{E861E63E-3A9E-4CCE-8DCF-9C32EB9654C1}"/>
    <dgm:cxn modelId="{DB066CAA-258C-4D8A-9DEE-E6037F4FD6A9}" srcId="{2F034DBB-3757-4E2E-BAFF-337C6CB32B60}" destId="{7E5D77D3-85F7-40DF-A9CC-A1A18F8A078B}" srcOrd="2" destOrd="0" parTransId="{0BD578FD-5A04-4834-963B-CDE444E8EA8A}" sibTransId="{763069BB-829D-4647-A45A-2EFC3739BB68}"/>
    <dgm:cxn modelId="{FF539FB7-B51F-440B-8E34-0123DA5E9E40}" srcId="{2F034DBB-3757-4E2E-BAFF-337C6CB32B60}" destId="{15299B2F-FF91-41B0-9B14-DB6579C34655}" srcOrd="3" destOrd="0" parTransId="{F1FB72E0-2225-4CFB-828E-F7FDF8BFD766}" sibTransId="{168222DF-DE41-4774-92FA-7C7991566DA6}"/>
    <dgm:cxn modelId="{7238ADC9-AF40-46B8-A065-67574A461ED9}" type="presOf" srcId="{2F034DBB-3757-4E2E-BAFF-337C6CB32B60}" destId="{D8D7A1DA-3E32-4E5C-A554-28E90B7AA0C9}" srcOrd="0" destOrd="0" presId="urn:microsoft.com/office/officeart/2018/5/layout/IconLeafLabelList"/>
    <dgm:cxn modelId="{BAA94ACF-9635-4DCB-9FDF-7F4ED502D18C}" srcId="{2F034DBB-3757-4E2E-BAFF-337C6CB32B60}" destId="{44FC7570-3C03-4511-B9A1-85329DA076F1}" srcOrd="0" destOrd="0" parTransId="{1E485C67-CE7D-4BA3-B601-229299439EFC}" sibTransId="{AC8D2F33-0415-4624-923E-69CA2B7B67EE}"/>
    <dgm:cxn modelId="{DCBEE2D7-F173-4B5C-9A65-736E504280E6}" type="presOf" srcId="{44FC7570-3C03-4511-B9A1-85329DA076F1}" destId="{9A844E50-0896-4AEE-8095-0D55B2CB125A}" srcOrd="0" destOrd="0" presId="urn:microsoft.com/office/officeart/2018/5/layout/IconLeafLabelList"/>
    <dgm:cxn modelId="{2E2A4A32-9331-4C50-8762-0832B08C6600}" type="presParOf" srcId="{D8D7A1DA-3E32-4E5C-A554-28E90B7AA0C9}" destId="{366A754B-1F08-4B5E-9390-6FE5B954E5AC}" srcOrd="0" destOrd="0" presId="urn:microsoft.com/office/officeart/2018/5/layout/IconLeafLabelList"/>
    <dgm:cxn modelId="{3EBCC87A-53E7-4C5A-BBE2-B084484895FD}" type="presParOf" srcId="{366A754B-1F08-4B5E-9390-6FE5B954E5AC}" destId="{F6C6DBA2-607A-465B-BBF9-47084BD92CF0}" srcOrd="0" destOrd="0" presId="urn:microsoft.com/office/officeart/2018/5/layout/IconLeafLabelList"/>
    <dgm:cxn modelId="{9C2D39F9-ACE1-4CC0-A293-F3862E2DABF6}" type="presParOf" srcId="{366A754B-1F08-4B5E-9390-6FE5B954E5AC}" destId="{66A0D22F-A8A3-4F45-B832-9602B50076C0}" srcOrd="1" destOrd="0" presId="urn:microsoft.com/office/officeart/2018/5/layout/IconLeafLabelList"/>
    <dgm:cxn modelId="{FA24C2C4-EFA9-4577-88EC-11C0C6BCBC2F}" type="presParOf" srcId="{366A754B-1F08-4B5E-9390-6FE5B954E5AC}" destId="{DABACB05-024F-4B0C-BE30-1ACDDE19804B}" srcOrd="2" destOrd="0" presId="urn:microsoft.com/office/officeart/2018/5/layout/IconLeafLabelList"/>
    <dgm:cxn modelId="{DF27E528-1E11-4786-B81A-C82F215B90EC}" type="presParOf" srcId="{366A754B-1F08-4B5E-9390-6FE5B954E5AC}" destId="{9A844E50-0896-4AEE-8095-0D55B2CB125A}" srcOrd="3" destOrd="0" presId="urn:microsoft.com/office/officeart/2018/5/layout/IconLeafLabelList"/>
    <dgm:cxn modelId="{E8E7ED86-8D1B-4C24-AB7F-616026B60BC3}" type="presParOf" srcId="{D8D7A1DA-3E32-4E5C-A554-28E90B7AA0C9}" destId="{2A001896-19A0-435E-98CA-C6EB242B2D54}" srcOrd="1" destOrd="0" presId="urn:microsoft.com/office/officeart/2018/5/layout/IconLeafLabelList"/>
    <dgm:cxn modelId="{B21D4981-4082-4217-BF17-AF743E0BAFE6}" type="presParOf" srcId="{D8D7A1DA-3E32-4E5C-A554-28E90B7AA0C9}" destId="{0F967414-B5AC-46E8-AE3F-78F8CAED9AD1}" srcOrd="2" destOrd="0" presId="urn:microsoft.com/office/officeart/2018/5/layout/IconLeafLabelList"/>
    <dgm:cxn modelId="{E952015E-F003-4A7A-B727-AD8F83F604B7}" type="presParOf" srcId="{0F967414-B5AC-46E8-AE3F-78F8CAED9AD1}" destId="{E53682BD-A686-47F4-9F36-F5750F5679C1}" srcOrd="0" destOrd="0" presId="urn:microsoft.com/office/officeart/2018/5/layout/IconLeafLabelList"/>
    <dgm:cxn modelId="{1FE86156-9E4B-40BD-BA04-789F3529F24F}" type="presParOf" srcId="{0F967414-B5AC-46E8-AE3F-78F8CAED9AD1}" destId="{F122C674-1B5F-4195-AC88-A26CC4E80D0E}" srcOrd="1" destOrd="0" presId="urn:microsoft.com/office/officeart/2018/5/layout/IconLeafLabelList"/>
    <dgm:cxn modelId="{AF4D3F68-2B21-4B9D-8B9E-DF02822F294C}" type="presParOf" srcId="{0F967414-B5AC-46E8-AE3F-78F8CAED9AD1}" destId="{D38F78C1-FAAD-4CCB-B457-2D26A1EA2FAE}" srcOrd="2" destOrd="0" presId="urn:microsoft.com/office/officeart/2018/5/layout/IconLeafLabelList"/>
    <dgm:cxn modelId="{255AD882-99B4-4BBD-BE1A-24B860903872}" type="presParOf" srcId="{0F967414-B5AC-46E8-AE3F-78F8CAED9AD1}" destId="{91D578C9-1B14-4301-B2B9-C4EC2A703F18}" srcOrd="3" destOrd="0" presId="urn:microsoft.com/office/officeart/2018/5/layout/IconLeafLabelList"/>
    <dgm:cxn modelId="{ECEFD6FC-FEF3-41E7-B1AC-B7365945FCD8}" type="presParOf" srcId="{D8D7A1DA-3E32-4E5C-A554-28E90B7AA0C9}" destId="{53113F96-D5E3-4C79-B9E2-6F6D7F946E85}" srcOrd="3" destOrd="0" presId="urn:microsoft.com/office/officeart/2018/5/layout/IconLeafLabelList"/>
    <dgm:cxn modelId="{92536FD6-1126-433C-83BF-387FE453666F}" type="presParOf" srcId="{D8D7A1DA-3E32-4E5C-A554-28E90B7AA0C9}" destId="{0F931009-AF08-4795-891C-A82D26644C75}" srcOrd="4" destOrd="0" presId="urn:microsoft.com/office/officeart/2018/5/layout/IconLeafLabelList"/>
    <dgm:cxn modelId="{D56E70BB-7819-44B9-9236-F11B24D400EC}" type="presParOf" srcId="{0F931009-AF08-4795-891C-A82D26644C75}" destId="{6F0FC501-E88A-45C7-810B-B935C5CB8E67}" srcOrd="0" destOrd="0" presId="urn:microsoft.com/office/officeart/2018/5/layout/IconLeafLabelList"/>
    <dgm:cxn modelId="{66A94326-CE92-4191-9A18-A7F8BE6B7999}" type="presParOf" srcId="{0F931009-AF08-4795-891C-A82D26644C75}" destId="{0140DB8C-3D3E-44C8-B0EE-D0AE6565542C}" srcOrd="1" destOrd="0" presId="urn:microsoft.com/office/officeart/2018/5/layout/IconLeafLabelList"/>
    <dgm:cxn modelId="{74FAC7D6-628E-40D7-815D-619054BB272A}" type="presParOf" srcId="{0F931009-AF08-4795-891C-A82D26644C75}" destId="{C28DB3C9-978D-4D12-B4F8-D9758A0F7452}" srcOrd="2" destOrd="0" presId="urn:microsoft.com/office/officeart/2018/5/layout/IconLeafLabelList"/>
    <dgm:cxn modelId="{B3DA9A22-7B6E-448D-B6A4-33136802706D}" type="presParOf" srcId="{0F931009-AF08-4795-891C-A82D26644C75}" destId="{74687361-33A0-4465-A078-D63F4D5DEC35}" srcOrd="3" destOrd="0" presId="urn:microsoft.com/office/officeart/2018/5/layout/IconLeafLabelList"/>
    <dgm:cxn modelId="{B92F5E67-0B0F-4D70-BCD5-7845B47ECD65}" type="presParOf" srcId="{D8D7A1DA-3E32-4E5C-A554-28E90B7AA0C9}" destId="{F205DD4D-6EC7-430C-8EB2-A340C6DFE94C}" srcOrd="5" destOrd="0" presId="urn:microsoft.com/office/officeart/2018/5/layout/IconLeafLabelList"/>
    <dgm:cxn modelId="{EBB3B45C-59E8-4570-A423-5F773C75C7E4}" type="presParOf" srcId="{D8D7A1DA-3E32-4E5C-A554-28E90B7AA0C9}" destId="{FB3400E2-C2CF-4F23-B139-9EB43E46E5C3}" srcOrd="6" destOrd="0" presId="urn:microsoft.com/office/officeart/2018/5/layout/IconLeafLabelList"/>
    <dgm:cxn modelId="{A8D62A42-6D1C-47C9-95F4-24FC511171A0}" type="presParOf" srcId="{FB3400E2-C2CF-4F23-B139-9EB43E46E5C3}" destId="{48325657-F6B2-491C-AE47-372E113C7EC7}" srcOrd="0" destOrd="0" presId="urn:microsoft.com/office/officeart/2018/5/layout/IconLeafLabelList"/>
    <dgm:cxn modelId="{48DB9542-9285-4172-A98A-7FB6F746F0D9}" type="presParOf" srcId="{FB3400E2-C2CF-4F23-B139-9EB43E46E5C3}" destId="{43855E8C-2B41-412C-95DD-AE50885BA7D2}" srcOrd="1" destOrd="0" presId="urn:microsoft.com/office/officeart/2018/5/layout/IconLeafLabelList"/>
    <dgm:cxn modelId="{CDA0FE1C-428B-4C84-8047-F0391C3DE277}" type="presParOf" srcId="{FB3400E2-C2CF-4F23-B139-9EB43E46E5C3}" destId="{C6D9DED2-D527-4075-AB30-C8A2E7FBADB0}" srcOrd="2" destOrd="0" presId="urn:microsoft.com/office/officeart/2018/5/layout/IconLeafLabelList"/>
    <dgm:cxn modelId="{409B6E99-A197-459D-B55C-5E215683EDF8}" type="presParOf" srcId="{FB3400E2-C2CF-4F23-B139-9EB43E46E5C3}" destId="{6C4D0C7D-70B6-44BF-BF4C-26D4AA4B6699}" srcOrd="3" destOrd="0" presId="urn:microsoft.com/office/officeart/2018/5/layout/IconLeafLabelList"/>
    <dgm:cxn modelId="{788EB487-3F0B-4828-883A-BEBB0E15D801}" type="presParOf" srcId="{D8D7A1DA-3E32-4E5C-A554-28E90B7AA0C9}" destId="{19E47A98-E196-48B4-8789-D3E6618BB54B}" srcOrd="7" destOrd="0" presId="urn:microsoft.com/office/officeart/2018/5/layout/IconLeafLabelList"/>
    <dgm:cxn modelId="{3A0D2386-A4FF-4E87-AF17-8F50EF1BC4A4}" type="presParOf" srcId="{D8D7A1DA-3E32-4E5C-A554-28E90B7AA0C9}" destId="{24592933-7CD1-4B1F-A0D0-D281CF9778FF}" srcOrd="8" destOrd="0" presId="urn:microsoft.com/office/officeart/2018/5/layout/IconLeafLabelList"/>
    <dgm:cxn modelId="{5F944382-DA21-4DBB-938D-948C144F53AB}" type="presParOf" srcId="{24592933-7CD1-4B1F-A0D0-D281CF9778FF}" destId="{85F83C60-8F3A-4988-BB5C-EBA1E2548497}" srcOrd="0" destOrd="0" presId="urn:microsoft.com/office/officeart/2018/5/layout/IconLeafLabelList"/>
    <dgm:cxn modelId="{D48F717E-B9E0-492E-965D-EC160DF03419}" type="presParOf" srcId="{24592933-7CD1-4B1F-A0D0-D281CF9778FF}" destId="{48F1A809-55BF-4269-92D0-E6D848B58C4F}" srcOrd="1" destOrd="0" presId="urn:microsoft.com/office/officeart/2018/5/layout/IconLeafLabelList"/>
    <dgm:cxn modelId="{81581286-93BA-42E2-A65D-8868A61B35AE}" type="presParOf" srcId="{24592933-7CD1-4B1F-A0D0-D281CF9778FF}" destId="{0A3B02A5-48F7-46E9-A28E-E7F9138E91D5}" srcOrd="2" destOrd="0" presId="urn:microsoft.com/office/officeart/2018/5/layout/IconLeafLabelList"/>
    <dgm:cxn modelId="{48EBCD99-42DD-4F9C-BF7C-713941E34F93}" type="presParOf" srcId="{24592933-7CD1-4B1F-A0D0-D281CF9778FF}" destId="{9E8942CF-E15D-4AA0-8FE1-4796FFFD0E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AED2-5881-4032-9F10-B0466B9147C3}">
      <dsp:nvSpPr>
        <dsp:cNvPr id="0" name=""/>
        <dsp:cNvSpPr/>
      </dsp:nvSpPr>
      <dsp:spPr>
        <a:xfrm>
          <a:off x="0" y="0"/>
          <a:ext cx="4697730" cy="5504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What are Large Language Models (LLMs)?: </a:t>
          </a:r>
          <a:r>
            <a:rPr lang="en-GB" sz="2600" b="0" i="0" kern="1200" dirty="0"/>
            <a:t>very large deep learning models that are pre-trained on vast amounts of data. and it can comprehend and generate human language text.</a:t>
          </a:r>
          <a:endParaRPr lang="en-US" sz="2600" kern="1200" dirty="0"/>
        </a:p>
      </dsp:txBody>
      <dsp:txXfrm>
        <a:off x="0" y="0"/>
        <a:ext cx="4697730" cy="2972531"/>
      </dsp:txXfrm>
    </dsp:sp>
    <dsp:sp modelId="{F7372911-7F62-414A-9B56-918E50C51DC2}">
      <dsp:nvSpPr>
        <dsp:cNvPr id="0" name=""/>
        <dsp:cNvSpPr/>
      </dsp:nvSpPr>
      <dsp:spPr>
        <a:xfrm>
          <a:off x="0" y="2862437"/>
          <a:ext cx="2348865" cy="253215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Benefits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High performance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More accurate results </a:t>
          </a:r>
        </a:p>
      </dsp:txBody>
      <dsp:txXfrm>
        <a:off x="0" y="2862437"/>
        <a:ext cx="2348865" cy="2532156"/>
      </dsp:txXfrm>
    </dsp:sp>
    <dsp:sp modelId="{093F38B0-A4A4-4A2F-80C7-C1EB26E6D4E3}">
      <dsp:nvSpPr>
        <dsp:cNvPr id="0" name=""/>
        <dsp:cNvSpPr/>
      </dsp:nvSpPr>
      <dsp:spPr>
        <a:xfrm>
          <a:off x="2348865" y="2862437"/>
          <a:ext cx="2348865" cy="253215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Limitations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Hallucinations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Static Knowledge Base for Training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Problem Solving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Inherent Biases</a:t>
          </a:r>
        </a:p>
      </dsp:txBody>
      <dsp:txXfrm>
        <a:off x="2348865" y="2862437"/>
        <a:ext cx="2348865" cy="25321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DB8C2-ADE7-422E-9A88-6E0D9D5F7974}">
      <dsp:nvSpPr>
        <dsp:cNvPr id="0" name=""/>
        <dsp:cNvSpPr/>
      </dsp:nvSpPr>
      <dsp:spPr>
        <a:xfrm>
          <a:off x="2951679" y="2494812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18"/>
              </a:lnTo>
              <a:lnTo>
                <a:pt x="334606" y="108518"/>
              </a:lnTo>
              <a:lnTo>
                <a:pt x="334606" y="159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6AAE1-83A8-4F84-8AE0-8EBAC833D2D4}">
      <dsp:nvSpPr>
        <dsp:cNvPr id="0" name=""/>
        <dsp:cNvSpPr/>
      </dsp:nvSpPr>
      <dsp:spPr>
        <a:xfrm>
          <a:off x="2617073" y="2494812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334606" y="0"/>
              </a:moveTo>
              <a:lnTo>
                <a:pt x="334606" y="108518"/>
              </a:lnTo>
              <a:lnTo>
                <a:pt x="0" y="108518"/>
              </a:lnTo>
              <a:lnTo>
                <a:pt x="0" y="159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00941-1984-4E18-850F-2265757BC2BD}">
      <dsp:nvSpPr>
        <dsp:cNvPr id="0" name=""/>
        <dsp:cNvSpPr/>
      </dsp:nvSpPr>
      <dsp:spPr>
        <a:xfrm>
          <a:off x="2282467" y="1987883"/>
          <a:ext cx="669212" cy="15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18"/>
              </a:lnTo>
              <a:lnTo>
                <a:pt x="669212" y="108518"/>
              </a:lnTo>
              <a:lnTo>
                <a:pt x="669212" y="1592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A3F63-C3F6-435E-B039-9DD5630AB67B}">
      <dsp:nvSpPr>
        <dsp:cNvPr id="0" name=""/>
        <dsp:cNvSpPr/>
      </dsp:nvSpPr>
      <dsp:spPr>
        <a:xfrm>
          <a:off x="1613254" y="2494812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18"/>
              </a:lnTo>
              <a:lnTo>
                <a:pt x="334606" y="108518"/>
              </a:lnTo>
              <a:lnTo>
                <a:pt x="334606" y="159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353E4-E2E6-47A3-A745-F2E067D545B1}">
      <dsp:nvSpPr>
        <dsp:cNvPr id="0" name=""/>
        <dsp:cNvSpPr/>
      </dsp:nvSpPr>
      <dsp:spPr>
        <a:xfrm>
          <a:off x="1278648" y="2494812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334606" y="0"/>
              </a:moveTo>
              <a:lnTo>
                <a:pt x="334606" y="108518"/>
              </a:lnTo>
              <a:lnTo>
                <a:pt x="0" y="108518"/>
              </a:lnTo>
              <a:lnTo>
                <a:pt x="0" y="159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69EAE-0613-4B96-9E11-E971B009CF11}">
      <dsp:nvSpPr>
        <dsp:cNvPr id="0" name=""/>
        <dsp:cNvSpPr/>
      </dsp:nvSpPr>
      <dsp:spPr>
        <a:xfrm>
          <a:off x="1613254" y="1987883"/>
          <a:ext cx="669212" cy="159242"/>
        </a:xfrm>
        <a:custGeom>
          <a:avLst/>
          <a:gdLst/>
          <a:ahLst/>
          <a:cxnLst/>
          <a:rect l="0" t="0" r="0" b="0"/>
          <a:pathLst>
            <a:path>
              <a:moveTo>
                <a:pt x="669212" y="0"/>
              </a:moveTo>
              <a:lnTo>
                <a:pt x="669212" y="108518"/>
              </a:lnTo>
              <a:lnTo>
                <a:pt x="0" y="108518"/>
              </a:lnTo>
              <a:lnTo>
                <a:pt x="0" y="1592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AFEE-585B-4185-9863-5F5133655D15}">
      <dsp:nvSpPr>
        <dsp:cNvPr id="0" name=""/>
        <dsp:cNvSpPr/>
      </dsp:nvSpPr>
      <dsp:spPr>
        <a:xfrm>
          <a:off x="1445951" y="1480955"/>
          <a:ext cx="836515" cy="15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18"/>
              </a:lnTo>
              <a:lnTo>
                <a:pt x="836515" y="108518"/>
              </a:lnTo>
              <a:lnTo>
                <a:pt x="836515" y="1592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D459F-4F23-4E2E-82E2-F80A67FA42BF}">
      <dsp:nvSpPr>
        <dsp:cNvPr id="0" name=""/>
        <dsp:cNvSpPr/>
      </dsp:nvSpPr>
      <dsp:spPr>
        <a:xfrm>
          <a:off x="609436" y="1987883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18"/>
              </a:lnTo>
              <a:lnTo>
                <a:pt x="334606" y="108518"/>
              </a:lnTo>
              <a:lnTo>
                <a:pt x="334606" y="1592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CDA53-7550-4C55-AAEF-69BAC99F41D9}">
      <dsp:nvSpPr>
        <dsp:cNvPr id="0" name=""/>
        <dsp:cNvSpPr/>
      </dsp:nvSpPr>
      <dsp:spPr>
        <a:xfrm>
          <a:off x="229109" y="2494812"/>
          <a:ext cx="91440" cy="159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6552-272E-4CD4-8FC8-E1F8037C5D38}">
      <dsp:nvSpPr>
        <dsp:cNvPr id="0" name=""/>
        <dsp:cNvSpPr/>
      </dsp:nvSpPr>
      <dsp:spPr>
        <a:xfrm>
          <a:off x="274829" y="1987883"/>
          <a:ext cx="334606" cy="159242"/>
        </a:xfrm>
        <a:custGeom>
          <a:avLst/>
          <a:gdLst/>
          <a:ahLst/>
          <a:cxnLst/>
          <a:rect l="0" t="0" r="0" b="0"/>
          <a:pathLst>
            <a:path>
              <a:moveTo>
                <a:pt x="334606" y="0"/>
              </a:moveTo>
              <a:lnTo>
                <a:pt x="334606" y="108518"/>
              </a:lnTo>
              <a:lnTo>
                <a:pt x="0" y="108518"/>
              </a:lnTo>
              <a:lnTo>
                <a:pt x="0" y="1592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F6E9C-81D7-47F0-8105-96442F8DE8DC}">
      <dsp:nvSpPr>
        <dsp:cNvPr id="0" name=""/>
        <dsp:cNvSpPr/>
      </dsp:nvSpPr>
      <dsp:spPr>
        <a:xfrm>
          <a:off x="609436" y="1480955"/>
          <a:ext cx="836515" cy="159242"/>
        </a:xfrm>
        <a:custGeom>
          <a:avLst/>
          <a:gdLst/>
          <a:ahLst/>
          <a:cxnLst/>
          <a:rect l="0" t="0" r="0" b="0"/>
          <a:pathLst>
            <a:path>
              <a:moveTo>
                <a:pt x="836515" y="0"/>
              </a:moveTo>
              <a:lnTo>
                <a:pt x="836515" y="108518"/>
              </a:lnTo>
              <a:lnTo>
                <a:pt x="0" y="108518"/>
              </a:lnTo>
              <a:lnTo>
                <a:pt x="0" y="1592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8775-31BD-43BC-840D-A9E2AA04F907}">
      <dsp:nvSpPr>
        <dsp:cNvPr id="0" name=""/>
        <dsp:cNvSpPr/>
      </dsp:nvSpPr>
      <dsp:spPr>
        <a:xfrm>
          <a:off x="1172182" y="1133268"/>
          <a:ext cx="547537" cy="347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08D7-0F71-42AB-A5B9-492F08D65FB9}">
      <dsp:nvSpPr>
        <dsp:cNvPr id="0" name=""/>
        <dsp:cNvSpPr/>
      </dsp:nvSpPr>
      <dsp:spPr>
        <a:xfrm>
          <a:off x="1233020" y="1191064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</a:t>
          </a:r>
          <a:endParaRPr lang="en-GB" sz="700" kern="1200" dirty="0"/>
        </a:p>
      </dsp:txBody>
      <dsp:txXfrm>
        <a:off x="1243203" y="1201247"/>
        <a:ext cx="527171" cy="327320"/>
      </dsp:txXfrm>
    </dsp:sp>
    <dsp:sp modelId="{7BEF62EB-0E1C-4C02-9C87-89FD5FCA9074}">
      <dsp:nvSpPr>
        <dsp:cNvPr id="0" name=""/>
        <dsp:cNvSpPr/>
      </dsp:nvSpPr>
      <dsp:spPr>
        <a:xfrm>
          <a:off x="335667" y="1640197"/>
          <a:ext cx="547537" cy="3476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A77F8-305A-498C-A9CA-2F0053D444AA}">
      <dsp:nvSpPr>
        <dsp:cNvPr id="0" name=""/>
        <dsp:cNvSpPr/>
      </dsp:nvSpPr>
      <dsp:spPr>
        <a:xfrm>
          <a:off x="396504" y="1697992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Package Description</a:t>
          </a:r>
          <a:endParaRPr lang="en-GB" sz="700" kern="1200" dirty="0"/>
        </a:p>
      </dsp:txBody>
      <dsp:txXfrm>
        <a:off x="406687" y="1708175"/>
        <a:ext cx="527171" cy="327320"/>
      </dsp:txXfrm>
    </dsp:sp>
    <dsp:sp modelId="{1035A99C-BE37-4E5E-833B-38474B182108}">
      <dsp:nvSpPr>
        <dsp:cNvPr id="0" name=""/>
        <dsp:cNvSpPr/>
      </dsp:nvSpPr>
      <dsp:spPr>
        <a:xfrm>
          <a:off x="1061" y="2147125"/>
          <a:ext cx="547537" cy="34768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EC174-DF35-4ED5-8054-95FD2758393D}">
      <dsp:nvSpPr>
        <dsp:cNvPr id="0" name=""/>
        <dsp:cNvSpPr/>
      </dsp:nvSpPr>
      <dsp:spPr>
        <a:xfrm>
          <a:off x="61898" y="2204921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 Description</a:t>
          </a:r>
          <a:endParaRPr lang="en-GB" sz="700" kern="1200" dirty="0"/>
        </a:p>
      </dsp:txBody>
      <dsp:txXfrm>
        <a:off x="72081" y="2215104"/>
        <a:ext cx="527171" cy="327320"/>
      </dsp:txXfrm>
    </dsp:sp>
    <dsp:sp modelId="{340C65B2-C688-40AD-B31B-C232AA268967}">
      <dsp:nvSpPr>
        <dsp:cNvPr id="0" name=""/>
        <dsp:cNvSpPr/>
      </dsp:nvSpPr>
      <dsp:spPr>
        <a:xfrm>
          <a:off x="1061" y="2654054"/>
          <a:ext cx="547537" cy="3476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4505D-1D81-4EE2-B704-866E5871093A}">
      <dsp:nvSpPr>
        <dsp:cNvPr id="0" name=""/>
        <dsp:cNvSpPr/>
      </dsp:nvSpPr>
      <dsp:spPr>
        <a:xfrm>
          <a:off x="61898" y="2711849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Method Description</a:t>
          </a:r>
          <a:endParaRPr lang="en-GB" sz="700" kern="1200" dirty="0"/>
        </a:p>
      </dsp:txBody>
      <dsp:txXfrm>
        <a:off x="72081" y="2722032"/>
        <a:ext cx="527171" cy="327320"/>
      </dsp:txXfrm>
    </dsp:sp>
    <dsp:sp modelId="{2B4D5CB4-F4B2-4EDD-89C7-D15926954C8F}">
      <dsp:nvSpPr>
        <dsp:cNvPr id="0" name=""/>
        <dsp:cNvSpPr/>
      </dsp:nvSpPr>
      <dsp:spPr>
        <a:xfrm>
          <a:off x="670273" y="2147125"/>
          <a:ext cx="547537" cy="34768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693A0-26C9-4FD4-9674-D82E71E1635E}">
      <dsp:nvSpPr>
        <dsp:cNvPr id="0" name=""/>
        <dsp:cNvSpPr/>
      </dsp:nvSpPr>
      <dsp:spPr>
        <a:xfrm>
          <a:off x="731111" y="2204921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 Description</a:t>
          </a:r>
          <a:endParaRPr lang="en-GB" sz="700" kern="1200" dirty="0"/>
        </a:p>
      </dsp:txBody>
      <dsp:txXfrm>
        <a:off x="741294" y="2215104"/>
        <a:ext cx="527171" cy="327320"/>
      </dsp:txXfrm>
    </dsp:sp>
    <dsp:sp modelId="{DC7116AA-504A-416C-A303-C1D87B3429E4}">
      <dsp:nvSpPr>
        <dsp:cNvPr id="0" name=""/>
        <dsp:cNvSpPr/>
      </dsp:nvSpPr>
      <dsp:spPr>
        <a:xfrm>
          <a:off x="2008698" y="1640197"/>
          <a:ext cx="547537" cy="3476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F45E-608C-4365-A980-8B1D25231216}">
      <dsp:nvSpPr>
        <dsp:cNvPr id="0" name=""/>
        <dsp:cNvSpPr/>
      </dsp:nvSpPr>
      <dsp:spPr>
        <a:xfrm>
          <a:off x="2069535" y="1697992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Package Description</a:t>
          </a:r>
          <a:endParaRPr lang="en-GB" sz="700" kern="1200" dirty="0"/>
        </a:p>
      </dsp:txBody>
      <dsp:txXfrm>
        <a:off x="2079718" y="1708175"/>
        <a:ext cx="527171" cy="327320"/>
      </dsp:txXfrm>
    </dsp:sp>
    <dsp:sp modelId="{D62EB28F-6D72-4C21-839A-E5A162FD7963}">
      <dsp:nvSpPr>
        <dsp:cNvPr id="0" name=""/>
        <dsp:cNvSpPr/>
      </dsp:nvSpPr>
      <dsp:spPr>
        <a:xfrm>
          <a:off x="1339485" y="2147125"/>
          <a:ext cx="547537" cy="34768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CC959-ADE8-43D7-872C-B617EA0CC20C}">
      <dsp:nvSpPr>
        <dsp:cNvPr id="0" name=""/>
        <dsp:cNvSpPr/>
      </dsp:nvSpPr>
      <dsp:spPr>
        <a:xfrm>
          <a:off x="1400323" y="2204921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 Description</a:t>
          </a:r>
          <a:endParaRPr lang="en-GB" sz="700" kern="1200" dirty="0"/>
        </a:p>
      </dsp:txBody>
      <dsp:txXfrm>
        <a:off x="1410506" y="2215104"/>
        <a:ext cx="527171" cy="327320"/>
      </dsp:txXfrm>
    </dsp:sp>
    <dsp:sp modelId="{018BF30C-8188-4528-B107-570C1F47E422}">
      <dsp:nvSpPr>
        <dsp:cNvPr id="0" name=""/>
        <dsp:cNvSpPr/>
      </dsp:nvSpPr>
      <dsp:spPr>
        <a:xfrm>
          <a:off x="1004879" y="2654054"/>
          <a:ext cx="547537" cy="3476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C58C0-0342-49AE-BCE0-8C83FAAA6C90}">
      <dsp:nvSpPr>
        <dsp:cNvPr id="0" name=""/>
        <dsp:cNvSpPr/>
      </dsp:nvSpPr>
      <dsp:spPr>
        <a:xfrm>
          <a:off x="1065717" y="2711849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Method Description</a:t>
          </a:r>
          <a:endParaRPr lang="en-GB" sz="700" kern="1200" dirty="0"/>
        </a:p>
      </dsp:txBody>
      <dsp:txXfrm>
        <a:off x="1075900" y="2722032"/>
        <a:ext cx="527171" cy="327320"/>
      </dsp:txXfrm>
    </dsp:sp>
    <dsp:sp modelId="{762DD763-89A1-4765-A483-84E429982E61}">
      <dsp:nvSpPr>
        <dsp:cNvPr id="0" name=""/>
        <dsp:cNvSpPr/>
      </dsp:nvSpPr>
      <dsp:spPr>
        <a:xfrm>
          <a:off x="1674092" y="2654054"/>
          <a:ext cx="547537" cy="3476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8A688-10DC-4CF0-B33F-AC885D13856E}">
      <dsp:nvSpPr>
        <dsp:cNvPr id="0" name=""/>
        <dsp:cNvSpPr/>
      </dsp:nvSpPr>
      <dsp:spPr>
        <a:xfrm>
          <a:off x="1734929" y="2711849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Method Description</a:t>
          </a:r>
          <a:endParaRPr lang="en-GB" sz="700" kern="1200" dirty="0"/>
        </a:p>
      </dsp:txBody>
      <dsp:txXfrm>
        <a:off x="1745112" y="2722032"/>
        <a:ext cx="527171" cy="327320"/>
      </dsp:txXfrm>
    </dsp:sp>
    <dsp:sp modelId="{435C91D1-1AE7-46CB-B6B1-54C1978D394E}">
      <dsp:nvSpPr>
        <dsp:cNvPr id="0" name=""/>
        <dsp:cNvSpPr/>
      </dsp:nvSpPr>
      <dsp:spPr>
        <a:xfrm>
          <a:off x="2677910" y="2147125"/>
          <a:ext cx="547537" cy="34768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52DE7-9A93-4B23-A647-D2E3F41F5A38}">
      <dsp:nvSpPr>
        <dsp:cNvPr id="0" name=""/>
        <dsp:cNvSpPr/>
      </dsp:nvSpPr>
      <dsp:spPr>
        <a:xfrm>
          <a:off x="2738748" y="2204921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 Description</a:t>
          </a:r>
          <a:endParaRPr lang="en-GB" sz="700" kern="1200" dirty="0"/>
        </a:p>
      </dsp:txBody>
      <dsp:txXfrm>
        <a:off x="2748931" y="2215104"/>
        <a:ext cx="527171" cy="327320"/>
      </dsp:txXfrm>
    </dsp:sp>
    <dsp:sp modelId="{B5568D7F-3F0A-4174-BF83-C935A870E203}">
      <dsp:nvSpPr>
        <dsp:cNvPr id="0" name=""/>
        <dsp:cNvSpPr/>
      </dsp:nvSpPr>
      <dsp:spPr>
        <a:xfrm>
          <a:off x="2343304" y="2654054"/>
          <a:ext cx="547537" cy="3476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01AB8-CC63-4FF2-80B3-BA4BD0C5AAD0}">
      <dsp:nvSpPr>
        <dsp:cNvPr id="0" name=""/>
        <dsp:cNvSpPr/>
      </dsp:nvSpPr>
      <dsp:spPr>
        <a:xfrm>
          <a:off x="2404142" y="2711849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Method Description</a:t>
          </a:r>
          <a:endParaRPr lang="en-GB" sz="700" kern="1200" dirty="0"/>
        </a:p>
      </dsp:txBody>
      <dsp:txXfrm>
        <a:off x="2414325" y="2722032"/>
        <a:ext cx="527171" cy="327320"/>
      </dsp:txXfrm>
    </dsp:sp>
    <dsp:sp modelId="{1480BAF7-3EB9-4A44-B157-2787992F4D90}">
      <dsp:nvSpPr>
        <dsp:cNvPr id="0" name=""/>
        <dsp:cNvSpPr/>
      </dsp:nvSpPr>
      <dsp:spPr>
        <a:xfrm>
          <a:off x="3012516" y="2654054"/>
          <a:ext cx="547537" cy="3476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92F9-035F-449B-A839-EF709D391266}">
      <dsp:nvSpPr>
        <dsp:cNvPr id="0" name=""/>
        <dsp:cNvSpPr/>
      </dsp:nvSpPr>
      <dsp:spPr>
        <a:xfrm>
          <a:off x="3073354" y="2711849"/>
          <a:ext cx="547537" cy="347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Method Description</a:t>
          </a:r>
          <a:endParaRPr lang="en-GB" sz="700" kern="1200" dirty="0"/>
        </a:p>
      </dsp:txBody>
      <dsp:txXfrm>
        <a:off x="3083537" y="2722032"/>
        <a:ext cx="527171" cy="3273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C51B-DCFE-470C-BB3D-A4E1BFD9F5C0}">
      <dsp:nvSpPr>
        <dsp:cNvPr id="0" name=""/>
        <dsp:cNvSpPr/>
      </dsp:nvSpPr>
      <dsp:spPr>
        <a:xfrm>
          <a:off x="1214" y="1027567"/>
          <a:ext cx="437062" cy="437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6961A-4785-4506-8865-0D1790F10EEC}">
      <dsp:nvSpPr>
        <dsp:cNvPr id="0" name=""/>
        <dsp:cNvSpPr/>
      </dsp:nvSpPr>
      <dsp:spPr>
        <a:xfrm>
          <a:off x="1214" y="1536933"/>
          <a:ext cx="1248750" cy="22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Indexing </a:t>
          </a:r>
          <a:endParaRPr lang="en-US" sz="1400" kern="1200" dirty="0"/>
        </a:p>
      </dsp:txBody>
      <dsp:txXfrm>
        <a:off x="1214" y="1536933"/>
        <a:ext cx="1248750" cy="222433"/>
      </dsp:txXfrm>
    </dsp:sp>
    <dsp:sp modelId="{B7F79CC5-4039-42E8-A23A-BE8D40CEC570}">
      <dsp:nvSpPr>
        <dsp:cNvPr id="0" name=""/>
        <dsp:cNvSpPr/>
      </dsp:nvSpPr>
      <dsp:spPr>
        <a:xfrm>
          <a:off x="1214" y="1792996"/>
          <a:ext cx="1248750" cy="91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button-up</a:t>
          </a:r>
          <a:endParaRPr lang="en-US" sz="1100" kern="1200" dirty="0"/>
        </a:p>
      </dsp:txBody>
      <dsp:txXfrm>
        <a:off x="1214" y="1792996"/>
        <a:ext cx="1248750" cy="916045"/>
      </dsp:txXfrm>
    </dsp:sp>
    <dsp:sp modelId="{FD7D347F-7CBB-4CF2-9261-7F0EC12FA49F}">
      <dsp:nvSpPr>
        <dsp:cNvPr id="0" name=""/>
        <dsp:cNvSpPr/>
      </dsp:nvSpPr>
      <dsp:spPr>
        <a:xfrm>
          <a:off x="1468496" y="1027567"/>
          <a:ext cx="437062" cy="437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9E1C2-A63E-4744-B9DA-60BEEE216999}">
      <dsp:nvSpPr>
        <dsp:cNvPr id="0" name=""/>
        <dsp:cNvSpPr/>
      </dsp:nvSpPr>
      <dsp:spPr>
        <a:xfrm>
          <a:off x="1468496" y="1536933"/>
          <a:ext cx="1248750" cy="22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Retrieving </a:t>
          </a:r>
          <a:endParaRPr lang="en-US" sz="1400" kern="1200" dirty="0"/>
        </a:p>
      </dsp:txBody>
      <dsp:txXfrm>
        <a:off x="1468496" y="1536933"/>
        <a:ext cx="1248750" cy="222433"/>
      </dsp:txXfrm>
    </dsp:sp>
    <dsp:sp modelId="{EA854E3B-827A-4667-B8D2-AAAC5E075B6D}">
      <dsp:nvSpPr>
        <dsp:cNvPr id="0" name=""/>
        <dsp:cNvSpPr/>
      </dsp:nvSpPr>
      <dsp:spPr>
        <a:xfrm>
          <a:off x="1468496" y="1792996"/>
          <a:ext cx="1248750" cy="91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top-down</a:t>
          </a:r>
          <a:endParaRPr lang="en-US" sz="1100" kern="1200"/>
        </a:p>
      </dsp:txBody>
      <dsp:txXfrm>
        <a:off x="1468496" y="1792996"/>
        <a:ext cx="1248750" cy="9160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C2A6D-8859-4E7E-9F31-768E5AAB3675}">
      <dsp:nvSpPr>
        <dsp:cNvPr id="0" name=""/>
        <dsp:cNvSpPr/>
      </dsp:nvSpPr>
      <dsp:spPr>
        <a:xfrm>
          <a:off x="4131858" y="0"/>
          <a:ext cx="882141" cy="4158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 Agent</a:t>
          </a:r>
          <a:endParaRPr lang="en-GB" sz="1100" kern="1200" dirty="0"/>
        </a:p>
      </dsp:txBody>
      <dsp:txXfrm>
        <a:off x="4131858" y="0"/>
        <a:ext cx="882141" cy="1247669"/>
      </dsp:txXfrm>
    </dsp:sp>
    <dsp:sp modelId="{92B12681-2A1D-412B-B840-B5C17D326028}">
      <dsp:nvSpPr>
        <dsp:cNvPr id="0" name=""/>
        <dsp:cNvSpPr/>
      </dsp:nvSpPr>
      <dsp:spPr>
        <a:xfrm>
          <a:off x="3102693" y="0"/>
          <a:ext cx="882141" cy="4158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Aggregation</a:t>
          </a:r>
          <a:endParaRPr lang="en-GB" sz="1100" kern="1200" dirty="0"/>
        </a:p>
      </dsp:txBody>
      <dsp:txXfrm>
        <a:off x="3102693" y="0"/>
        <a:ext cx="882141" cy="1247669"/>
      </dsp:txXfrm>
    </dsp:sp>
    <dsp:sp modelId="{ED2B51C8-6564-40BD-964D-A5509AF9E9CE}">
      <dsp:nvSpPr>
        <dsp:cNvPr id="0" name=""/>
        <dsp:cNvSpPr/>
      </dsp:nvSpPr>
      <dsp:spPr>
        <a:xfrm>
          <a:off x="2073528" y="0"/>
          <a:ext cx="882141" cy="4158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Expert</a:t>
          </a:r>
          <a:endParaRPr lang="en-GB" sz="1100" kern="1200" dirty="0"/>
        </a:p>
      </dsp:txBody>
      <dsp:txXfrm>
        <a:off x="2073528" y="0"/>
        <a:ext cx="882141" cy="1247669"/>
      </dsp:txXfrm>
    </dsp:sp>
    <dsp:sp modelId="{0474950E-3283-4719-9B33-C411125C5728}">
      <dsp:nvSpPr>
        <dsp:cNvPr id="0" name=""/>
        <dsp:cNvSpPr/>
      </dsp:nvSpPr>
      <dsp:spPr>
        <a:xfrm>
          <a:off x="1044364" y="0"/>
          <a:ext cx="882141" cy="4158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Query Expansion agent</a:t>
          </a:r>
          <a:endParaRPr lang="en-GB" sz="1100" kern="1200" dirty="0"/>
        </a:p>
      </dsp:txBody>
      <dsp:txXfrm>
        <a:off x="1044364" y="0"/>
        <a:ext cx="882141" cy="1247669"/>
      </dsp:txXfrm>
    </dsp:sp>
    <dsp:sp modelId="{E27353A5-5D69-4C41-98AB-ACB72E83FD1B}">
      <dsp:nvSpPr>
        <dsp:cNvPr id="0" name=""/>
        <dsp:cNvSpPr/>
      </dsp:nvSpPr>
      <dsp:spPr>
        <a:xfrm>
          <a:off x="32260" y="0"/>
          <a:ext cx="882141" cy="4158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Question from user</a:t>
          </a:r>
          <a:endParaRPr lang="en-GB" sz="1100" kern="1200" dirty="0"/>
        </a:p>
      </dsp:txBody>
      <dsp:txXfrm>
        <a:off x="32260" y="0"/>
        <a:ext cx="882141" cy="1247669"/>
      </dsp:txXfrm>
    </dsp:sp>
    <dsp:sp modelId="{0F9A57FE-4EB7-495F-B3D1-7B61D84A2A52}">
      <dsp:nvSpPr>
        <dsp:cNvPr id="0" name=""/>
        <dsp:cNvSpPr/>
      </dsp:nvSpPr>
      <dsp:spPr>
        <a:xfrm>
          <a:off x="88711" y="2436325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Query</a:t>
          </a:r>
          <a:endParaRPr lang="en-GB" sz="1100" kern="1200" dirty="0"/>
        </a:p>
      </dsp:txBody>
      <dsp:txXfrm>
        <a:off x="99476" y="2447090"/>
        <a:ext cx="713587" cy="346028"/>
      </dsp:txXfrm>
    </dsp:sp>
    <dsp:sp modelId="{776B0870-274E-4D67-B68B-BDF6EF9B0414}">
      <dsp:nvSpPr>
        <dsp:cNvPr id="0" name=""/>
        <dsp:cNvSpPr/>
      </dsp:nvSpPr>
      <dsp:spPr>
        <a:xfrm rot="18289469">
          <a:off x="713397" y="2400804"/>
          <a:ext cx="514910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514910" y="7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57979" y="2395886"/>
        <a:ext cx="25745" cy="25745"/>
      </dsp:txXfrm>
    </dsp:sp>
    <dsp:sp modelId="{70310D08-17DB-4317-B8F7-C4073842BA8C}">
      <dsp:nvSpPr>
        <dsp:cNvPr id="0" name=""/>
        <dsp:cNvSpPr/>
      </dsp:nvSpPr>
      <dsp:spPr>
        <a:xfrm>
          <a:off x="1117876" y="2013633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Statement1</a:t>
          </a:r>
          <a:endParaRPr lang="en-GB" sz="1100" kern="1200" dirty="0"/>
        </a:p>
      </dsp:txBody>
      <dsp:txXfrm>
        <a:off x="1128641" y="2024398"/>
        <a:ext cx="713587" cy="346028"/>
      </dsp:txXfrm>
    </dsp:sp>
    <dsp:sp modelId="{E33CBB68-DAC7-4FCB-B62A-646B48A4080E}">
      <dsp:nvSpPr>
        <dsp:cNvPr id="0" name=""/>
        <dsp:cNvSpPr/>
      </dsp:nvSpPr>
      <dsp:spPr>
        <a:xfrm>
          <a:off x="1852993" y="2189458"/>
          <a:ext cx="294047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294047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92666" y="2190061"/>
        <a:ext cx="14702" cy="14702"/>
      </dsp:txXfrm>
    </dsp:sp>
    <dsp:sp modelId="{96E74289-3C89-4ABA-8B5B-46760B066D10}">
      <dsp:nvSpPr>
        <dsp:cNvPr id="0" name=""/>
        <dsp:cNvSpPr/>
      </dsp:nvSpPr>
      <dsp:spPr>
        <a:xfrm>
          <a:off x="2147040" y="2013633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 set1</a:t>
          </a:r>
          <a:endParaRPr lang="en-GB" sz="1100" kern="1200" dirty="0"/>
        </a:p>
      </dsp:txBody>
      <dsp:txXfrm>
        <a:off x="2157805" y="2024398"/>
        <a:ext cx="713587" cy="346028"/>
      </dsp:txXfrm>
    </dsp:sp>
    <dsp:sp modelId="{CF858D33-7C89-473E-8A68-D66745E33AA4}">
      <dsp:nvSpPr>
        <dsp:cNvPr id="0" name=""/>
        <dsp:cNvSpPr/>
      </dsp:nvSpPr>
      <dsp:spPr>
        <a:xfrm rot="3320146">
          <a:off x="2773041" y="2397579"/>
          <a:ext cx="506069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506069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13424" y="2392881"/>
        <a:ext cx="25303" cy="25303"/>
      </dsp:txXfrm>
    </dsp:sp>
    <dsp:sp modelId="{3447A7A2-404E-46E4-99F6-53BF9CAB5445}">
      <dsp:nvSpPr>
        <dsp:cNvPr id="0" name=""/>
        <dsp:cNvSpPr/>
      </dsp:nvSpPr>
      <dsp:spPr>
        <a:xfrm>
          <a:off x="3169993" y="2429875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Overall set</a:t>
          </a:r>
          <a:endParaRPr lang="en-GB" sz="1100" kern="1200" dirty="0"/>
        </a:p>
      </dsp:txBody>
      <dsp:txXfrm>
        <a:off x="3180758" y="2440640"/>
        <a:ext cx="713587" cy="346028"/>
      </dsp:txXfrm>
    </dsp:sp>
    <dsp:sp modelId="{4B7E1CEE-8716-4D3B-9E97-BCA92A83336A}">
      <dsp:nvSpPr>
        <dsp:cNvPr id="0" name=""/>
        <dsp:cNvSpPr/>
      </dsp:nvSpPr>
      <dsp:spPr>
        <a:xfrm>
          <a:off x="823829" y="2612151"/>
          <a:ext cx="294047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294047" y="7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63501" y="2612753"/>
        <a:ext cx="14702" cy="14702"/>
      </dsp:txXfrm>
    </dsp:sp>
    <dsp:sp modelId="{DC80A80F-F79C-4AE1-92E1-73C9BE5C049A}">
      <dsp:nvSpPr>
        <dsp:cNvPr id="0" name=""/>
        <dsp:cNvSpPr/>
      </dsp:nvSpPr>
      <dsp:spPr>
        <a:xfrm>
          <a:off x="1117876" y="2436325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Statement2</a:t>
          </a:r>
          <a:endParaRPr lang="en-GB" sz="1100" kern="1200" dirty="0"/>
        </a:p>
      </dsp:txBody>
      <dsp:txXfrm>
        <a:off x="1128641" y="2447090"/>
        <a:ext cx="713587" cy="346028"/>
      </dsp:txXfrm>
    </dsp:sp>
    <dsp:sp modelId="{38D1D745-8893-4371-95C9-2E9307C8D2D7}">
      <dsp:nvSpPr>
        <dsp:cNvPr id="0" name=""/>
        <dsp:cNvSpPr/>
      </dsp:nvSpPr>
      <dsp:spPr>
        <a:xfrm>
          <a:off x="1852993" y="2612151"/>
          <a:ext cx="294047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294047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92666" y="2612753"/>
        <a:ext cx="14702" cy="14702"/>
      </dsp:txXfrm>
    </dsp:sp>
    <dsp:sp modelId="{FC1D6BC9-8945-4EA4-A53E-F0CEB2688580}">
      <dsp:nvSpPr>
        <dsp:cNvPr id="0" name=""/>
        <dsp:cNvSpPr/>
      </dsp:nvSpPr>
      <dsp:spPr>
        <a:xfrm>
          <a:off x="2147040" y="2436325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 set2</a:t>
          </a:r>
          <a:endParaRPr lang="en-GB" sz="1100" kern="1200" dirty="0"/>
        </a:p>
      </dsp:txBody>
      <dsp:txXfrm>
        <a:off x="2157805" y="2447090"/>
        <a:ext cx="713587" cy="346028"/>
      </dsp:txXfrm>
    </dsp:sp>
    <dsp:sp modelId="{D9BE91F1-C379-4151-8008-E80FFD4B342D}">
      <dsp:nvSpPr>
        <dsp:cNvPr id="0" name=""/>
        <dsp:cNvSpPr/>
      </dsp:nvSpPr>
      <dsp:spPr>
        <a:xfrm>
          <a:off x="2882158" y="2612151"/>
          <a:ext cx="294047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294047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1830" y="2612753"/>
        <a:ext cx="14702" cy="14702"/>
      </dsp:txXfrm>
    </dsp:sp>
    <dsp:sp modelId="{D4A744E9-857C-4AE3-9413-BD0821D4A3E9}">
      <dsp:nvSpPr>
        <dsp:cNvPr id="0" name=""/>
        <dsp:cNvSpPr/>
      </dsp:nvSpPr>
      <dsp:spPr>
        <a:xfrm>
          <a:off x="3176205" y="2436325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Overall set</a:t>
          </a:r>
          <a:endParaRPr lang="en-GB" sz="1100" kern="1200" dirty="0"/>
        </a:p>
      </dsp:txBody>
      <dsp:txXfrm>
        <a:off x="3186970" y="2447090"/>
        <a:ext cx="713587" cy="346028"/>
      </dsp:txXfrm>
    </dsp:sp>
    <dsp:sp modelId="{EAC47A0A-9CB1-41C5-9B37-60D119295769}">
      <dsp:nvSpPr>
        <dsp:cNvPr id="0" name=""/>
        <dsp:cNvSpPr/>
      </dsp:nvSpPr>
      <dsp:spPr>
        <a:xfrm rot="433979">
          <a:off x="3910106" y="2631401"/>
          <a:ext cx="305801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305801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55361" y="2631710"/>
        <a:ext cx="15290" cy="15290"/>
      </dsp:txXfrm>
    </dsp:sp>
    <dsp:sp modelId="{830ACF57-235A-48CF-9B21-7F665D24D151}">
      <dsp:nvSpPr>
        <dsp:cNvPr id="0" name=""/>
        <dsp:cNvSpPr/>
      </dsp:nvSpPr>
      <dsp:spPr>
        <a:xfrm>
          <a:off x="4214691" y="2474827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score</a:t>
          </a:r>
          <a:endParaRPr lang="en-GB" sz="1100" kern="1200" dirty="0"/>
        </a:p>
      </dsp:txBody>
      <dsp:txXfrm>
        <a:off x="4225456" y="2485592"/>
        <a:ext cx="713587" cy="346028"/>
      </dsp:txXfrm>
    </dsp:sp>
    <dsp:sp modelId="{369016D7-32E5-42B4-8D28-E254A63B7285}">
      <dsp:nvSpPr>
        <dsp:cNvPr id="0" name=""/>
        <dsp:cNvSpPr/>
      </dsp:nvSpPr>
      <dsp:spPr>
        <a:xfrm rot="3310531">
          <a:off x="713397" y="2823497"/>
          <a:ext cx="514910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514910" y="7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57979" y="2818578"/>
        <a:ext cx="25745" cy="25745"/>
      </dsp:txXfrm>
    </dsp:sp>
    <dsp:sp modelId="{95996589-8013-4824-B5C7-936DEFA9BDBE}">
      <dsp:nvSpPr>
        <dsp:cNvPr id="0" name=""/>
        <dsp:cNvSpPr/>
      </dsp:nvSpPr>
      <dsp:spPr>
        <a:xfrm>
          <a:off x="1117876" y="2859018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Statment3</a:t>
          </a:r>
          <a:endParaRPr lang="en-GB" sz="1100" kern="1200" dirty="0"/>
        </a:p>
      </dsp:txBody>
      <dsp:txXfrm>
        <a:off x="1128641" y="2869783"/>
        <a:ext cx="713587" cy="346028"/>
      </dsp:txXfrm>
    </dsp:sp>
    <dsp:sp modelId="{F8839CA3-E103-4C46-ADC5-7880109A2033}">
      <dsp:nvSpPr>
        <dsp:cNvPr id="0" name=""/>
        <dsp:cNvSpPr/>
      </dsp:nvSpPr>
      <dsp:spPr>
        <a:xfrm>
          <a:off x="1852993" y="3034843"/>
          <a:ext cx="294047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294047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92666" y="3035446"/>
        <a:ext cx="14702" cy="14702"/>
      </dsp:txXfrm>
    </dsp:sp>
    <dsp:sp modelId="{8CF97000-3DC0-42F2-A882-10A02FB897FA}">
      <dsp:nvSpPr>
        <dsp:cNvPr id="0" name=""/>
        <dsp:cNvSpPr/>
      </dsp:nvSpPr>
      <dsp:spPr>
        <a:xfrm>
          <a:off x="2147040" y="2859018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 set3</a:t>
          </a:r>
          <a:endParaRPr lang="en-GB" sz="1100" kern="1200" dirty="0"/>
        </a:p>
      </dsp:txBody>
      <dsp:txXfrm>
        <a:off x="2157805" y="2869783"/>
        <a:ext cx="713587" cy="346028"/>
      </dsp:txXfrm>
    </dsp:sp>
    <dsp:sp modelId="{6E001053-F3AE-46DB-9C5B-7A0C4D352D83}">
      <dsp:nvSpPr>
        <dsp:cNvPr id="0" name=""/>
        <dsp:cNvSpPr/>
      </dsp:nvSpPr>
      <dsp:spPr>
        <a:xfrm rot="18203757">
          <a:off x="2768414" y="2823616"/>
          <a:ext cx="506001" cy="15908"/>
        </a:xfrm>
        <a:custGeom>
          <a:avLst/>
          <a:gdLst/>
          <a:ahLst/>
          <a:cxnLst/>
          <a:rect l="0" t="0" r="0" b="0"/>
          <a:pathLst>
            <a:path>
              <a:moveTo>
                <a:pt x="0" y="7954"/>
              </a:moveTo>
              <a:lnTo>
                <a:pt x="506001" y="7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08765" y="2818920"/>
        <a:ext cx="25300" cy="25300"/>
      </dsp:txXfrm>
    </dsp:sp>
    <dsp:sp modelId="{D65A4E2C-B1B7-4733-984D-DEDACC4C2082}">
      <dsp:nvSpPr>
        <dsp:cNvPr id="0" name=""/>
        <dsp:cNvSpPr/>
      </dsp:nvSpPr>
      <dsp:spPr>
        <a:xfrm>
          <a:off x="3160672" y="2436564"/>
          <a:ext cx="735117" cy="36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Overall set</a:t>
          </a:r>
          <a:endParaRPr lang="en-GB" sz="1100" kern="1200" dirty="0"/>
        </a:p>
      </dsp:txBody>
      <dsp:txXfrm>
        <a:off x="3171437" y="2447329"/>
        <a:ext cx="713587" cy="346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C849-EBDC-444B-B358-28359E0EE8F2}">
      <dsp:nvSpPr>
        <dsp:cNvPr id="0" name=""/>
        <dsp:cNvSpPr/>
      </dsp:nvSpPr>
      <dsp:spPr>
        <a:xfrm>
          <a:off x="4145" y="20924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3C81-724B-4071-980B-3F907A143FDC}">
      <dsp:nvSpPr>
        <dsp:cNvPr id="0" name=""/>
        <dsp:cNvSpPr/>
      </dsp:nvSpPr>
      <dsp:spPr>
        <a:xfrm>
          <a:off x="4145" y="1201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b="1" i="1" kern="1200"/>
            <a:t>Prompting </a:t>
          </a:r>
          <a:r>
            <a:rPr lang="en-US" sz="1900" b="1" i="1" kern="1200"/>
            <a:t>Engineering </a:t>
          </a:r>
          <a:endParaRPr lang="en-GB" sz="1900" kern="1200"/>
        </a:p>
      </dsp:txBody>
      <dsp:txXfrm>
        <a:off x="4145" y="1201524"/>
        <a:ext cx="2351763" cy="352764"/>
      </dsp:txXfrm>
    </dsp:sp>
    <dsp:sp modelId="{CE6AC8EA-793A-4048-9E06-BDB30E842A91}">
      <dsp:nvSpPr>
        <dsp:cNvPr id="0" name=""/>
        <dsp:cNvSpPr/>
      </dsp:nvSpPr>
      <dsp:spPr>
        <a:xfrm>
          <a:off x="4145" y="1632969"/>
          <a:ext cx="2351763" cy="251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1" kern="1200"/>
            <a:t>giving LLM a clear instruction</a:t>
          </a:r>
          <a:endParaRPr lang="en-GB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Strength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flexible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Easy to use</a:t>
          </a:r>
          <a:endParaRPr lang="en-GB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limitations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 consuming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trial and error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not Generalized</a:t>
          </a:r>
          <a:endParaRPr lang="en-GB" sz="1400" kern="1200" dirty="0"/>
        </a:p>
      </dsp:txBody>
      <dsp:txXfrm>
        <a:off x="4145" y="1632969"/>
        <a:ext cx="2351763" cy="2510331"/>
      </dsp:txXfrm>
    </dsp:sp>
    <dsp:sp modelId="{820D4852-9D04-4FCB-8A85-C08B2A184C6C}">
      <dsp:nvSpPr>
        <dsp:cNvPr id="0" name=""/>
        <dsp:cNvSpPr/>
      </dsp:nvSpPr>
      <dsp:spPr>
        <a:xfrm>
          <a:off x="2767468" y="209242"/>
          <a:ext cx="823117" cy="823117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79" t="589" r="-579" b="-8589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3A3C5-0A09-44C9-9432-95799578DF80}">
      <dsp:nvSpPr>
        <dsp:cNvPr id="0" name=""/>
        <dsp:cNvSpPr/>
      </dsp:nvSpPr>
      <dsp:spPr>
        <a:xfrm>
          <a:off x="2767468" y="1201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Fine Tuning</a:t>
          </a:r>
          <a:endParaRPr lang="en-GB" sz="1900" kern="1200"/>
        </a:p>
      </dsp:txBody>
      <dsp:txXfrm>
        <a:off x="2767468" y="1201524"/>
        <a:ext cx="2351763" cy="352764"/>
      </dsp:txXfrm>
    </dsp:sp>
    <dsp:sp modelId="{6362ACE9-3F86-4298-A2D3-9BA92B6ED4D7}">
      <dsp:nvSpPr>
        <dsp:cNvPr id="0" name=""/>
        <dsp:cNvSpPr/>
      </dsp:nvSpPr>
      <dsp:spPr>
        <a:xfrm>
          <a:off x="2767468" y="1632969"/>
          <a:ext cx="2351763" cy="251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the model for specific task </a:t>
          </a:r>
          <a:endParaRPr lang="en-GB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Strength 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Computational efficient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Adapts to specialized Domains/tasks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Leverages pre trained Knowledge</a:t>
          </a:r>
          <a:endParaRPr lang="en-GB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Limitations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Forgetting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Limited by per-training data distribution</a:t>
          </a:r>
          <a:endParaRPr lang="en-GB" sz="1400" kern="1200" dirty="0"/>
        </a:p>
      </dsp:txBody>
      <dsp:txXfrm>
        <a:off x="2767468" y="1632969"/>
        <a:ext cx="2351763" cy="2510331"/>
      </dsp:txXfrm>
    </dsp:sp>
    <dsp:sp modelId="{D0BFD6A0-681B-42E0-BCFF-CF52990CB168}">
      <dsp:nvSpPr>
        <dsp:cNvPr id="0" name=""/>
        <dsp:cNvSpPr/>
      </dsp:nvSpPr>
      <dsp:spPr>
        <a:xfrm>
          <a:off x="5530790" y="20924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97D5D-4AAE-4C3E-AB58-1DD397D73490}">
      <dsp:nvSpPr>
        <dsp:cNvPr id="0" name=""/>
        <dsp:cNvSpPr/>
      </dsp:nvSpPr>
      <dsp:spPr>
        <a:xfrm>
          <a:off x="5530790" y="1201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RAG </a:t>
          </a:r>
          <a:endParaRPr lang="en-GB" sz="1900" kern="1200"/>
        </a:p>
      </dsp:txBody>
      <dsp:txXfrm>
        <a:off x="5530790" y="1201524"/>
        <a:ext cx="2351763" cy="352764"/>
      </dsp:txXfrm>
    </dsp:sp>
    <dsp:sp modelId="{C0CB8C7B-EB98-4EFD-8325-3B0575E189C6}">
      <dsp:nvSpPr>
        <dsp:cNvPr id="0" name=""/>
        <dsp:cNvSpPr/>
      </dsp:nvSpPr>
      <dsp:spPr>
        <a:xfrm>
          <a:off x="5530790" y="1632969"/>
          <a:ext cx="2351763" cy="251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1" kern="1200"/>
            <a:t> giving  LLM access to reference materials alongside the prompt</a:t>
          </a:r>
          <a:endParaRPr lang="en-GB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Strength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Leverages external Knowledge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Improves factual accuracy </a:t>
          </a:r>
          <a:endParaRPr lang="en-GB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Limitations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external data sources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Introduces irrelevant information </a:t>
          </a:r>
          <a:endParaRPr lang="en-GB" sz="1400" kern="1200" dirty="0"/>
        </a:p>
      </dsp:txBody>
      <dsp:txXfrm>
        <a:off x="5530790" y="1632969"/>
        <a:ext cx="2351763" cy="251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DBA2-607A-465B-BBF9-47084BD92CF0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0D22F-A8A3-4F45-B832-9602B50076C0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4E50-0896-4AEE-8095-0D55B2CB125A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Loading</a:t>
          </a:r>
          <a:endParaRPr lang="en-GB" sz="2100" kern="1200"/>
        </a:p>
      </dsp:txBody>
      <dsp:txXfrm>
        <a:off x="4956" y="2131929"/>
        <a:ext cx="1436132" cy="574453"/>
      </dsp:txXfrm>
    </dsp:sp>
    <dsp:sp modelId="{E53682BD-A686-47F4-9F36-F5750F5679C1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2C674-1B5F-4195-AC88-A26CC4E80D0E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78C9-1B14-4301-B2B9-C4EC2A703F18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Indexing</a:t>
          </a:r>
          <a:endParaRPr lang="en-GB" sz="2100" kern="1200"/>
        </a:p>
      </dsp:txBody>
      <dsp:txXfrm>
        <a:off x="1692413" y="2131929"/>
        <a:ext cx="1436132" cy="574453"/>
      </dsp:txXfrm>
    </dsp:sp>
    <dsp:sp modelId="{6F0FC501-E88A-45C7-810B-B935C5CB8E67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DB8C-3D3E-44C8-B0EE-D0AE6565542C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7361-33A0-4465-A078-D63F4D5DEC35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Storing</a:t>
          </a:r>
          <a:endParaRPr lang="en-GB" sz="2100" kern="1200"/>
        </a:p>
      </dsp:txBody>
      <dsp:txXfrm>
        <a:off x="3379869" y="2131929"/>
        <a:ext cx="1436132" cy="574453"/>
      </dsp:txXfrm>
    </dsp:sp>
    <dsp:sp modelId="{48325657-F6B2-491C-AE47-372E113C7EC7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55E8C-2B41-412C-95DD-AE50885BA7D2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0C7D-70B6-44BF-BF4C-26D4AA4B6699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Querying</a:t>
          </a:r>
          <a:endParaRPr lang="en-GB" sz="2100" kern="1200"/>
        </a:p>
      </dsp:txBody>
      <dsp:txXfrm>
        <a:off x="5067325" y="2131929"/>
        <a:ext cx="1436132" cy="574453"/>
      </dsp:txXfrm>
    </dsp:sp>
    <dsp:sp modelId="{85F83C60-8F3A-4988-BB5C-EBA1E2548497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A809-55BF-4269-92D0-E6D848B58C4F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42CF-E15D-4AA0-8FE1-4796FFFD0E33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Evaluation</a:t>
          </a:r>
          <a:endParaRPr lang="en-GB" sz="2100" kern="1200"/>
        </a:p>
      </dsp:txBody>
      <dsp:txXfrm>
        <a:off x="6754781" y="2131929"/>
        <a:ext cx="1436132" cy="574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DBA2-607A-465B-BBF9-47084BD92CF0}">
      <dsp:nvSpPr>
        <dsp:cNvPr id="0" name=""/>
        <dsp:cNvSpPr/>
      </dsp:nvSpPr>
      <dsp:spPr>
        <a:xfrm>
          <a:off x="490231" y="1308"/>
          <a:ext cx="509862" cy="5098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0D22F-A8A3-4F45-B832-9602B50076C0}">
      <dsp:nvSpPr>
        <dsp:cNvPr id="0" name=""/>
        <dsp:cNvSpPr/>
      </dsp:nvSpPr>
      <dsp:spPr>
        <a:xfrm>
          <a:off x="598890" y="109968"/>
          <a:ext cx="292543" cy="292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4E50-0896-4AEE-8095-0D55B2CB125A}">
      <dsp:nvSpPr>
        <dsp:cNvPr id="0" name=""/>
        <dsp:cNvSpPr/>
      </dsp:nvSpPr>
      <dsp:spPr>
        <a:xfrm>
          <a:off x="327242" y="669980"/>
          <a:ext cx="835839" cy="33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Loading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27242" y="669980"/>
        <a:ext cx="835839" cy="334335"/>
      </dsp:txXfrm>
    </dsp:sp>
    <dsp:sp modelId="{E53682BD-A686-47F4-9F36-F5750F5679C1}">
      <dsp:nvSpPr>
        <dsp:cNvPr id="0" name=""/>
        <dsp:cNvSpPr/>
      </dsp:nvSpPr>
      <dsp:spPr>
        <a:xfrm>
          <a:off x="1472343" y="1308"/>
          <a:ext cx="509862" cy="5098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2C674-1B5F-4195-AC88-A26CC4E80D0E}">
      <dsp:nvSpPr>
        <dsp:cNvPr id="0" name=""/>
        <dsp:cNvSpPr/>
      </dsp:nvSpPr>
      <dsp:spPr>
        <a:xfrm>
          <a:off x="1581002" y="109968"/>
          <a:ext cx="292543" cy="292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78C9-1B14-4301-B2B9-C4EC2A703F18}">
      <dsp:nvSpPr>
        <dsp:cNvPr id="0" name=""/>
        <dsp:cNvSpPr/>
      </dsp:nvSpPr>
      <dsp:spPr>
        <a:xfrm>
          <a:off x="1309354" y="669980"/>
          <a:ext cx="835839" cy="33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Indexing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309354" y="669980"/>
        <a:ext cx="835839" cy="334335"/>
      </dsp:txXfrm>
    </dsp:sp>
    <dsp:sp modelId="{6F0FC501-E88A-45C7-810B-B935C5CB8E67}">
      <dsp:nvSpPr>
        <dsp:cNvPr id="0" name=""/>
        <dsp:cNvSpPr/>
      </dsp:nvSpPr>
      <dsp:spPr>
        <a:xfrm>
          <a:off x="490231" y="1213276"/>
          <a:ext cx="509862" cy="5098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DB8C-3D3E-44C8-B0EE-D0AE6565542C}">
      <dsp:nvSpPr>
        <dsp:cNvPr id="0" name=""/>
        <dsp:cNvSpPr/>
      </dsp:nvSpPr>
      <dsp:spPr>
        <a:xfrm>
          <a:off x="598890" y="1321935"/>
          <a:ext cx="292543" cy="2925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7361-33A0-4465-A078-D63F4D5DEC35}">
      <dsp:nvSpPr>
        <dsp:cNvPr id="0" name=""/>
        <dsp:cNvSpPr/>
      </dsp:nvSpPr>
      <dsp:spPr>
        <a:xfrm>
          <a:off x="327242" y="1881948"/>
          <a:ext cx="835839" cy="33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Storing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27242" y="1881948"/>
        <a:ext cx="835839" cy="334335"/>
      </dsp:txXfrm>
    </dsp:sp>
    <dsp:sp modelId="{48325657-F6B2-491C-AE47-372E113C7EC7}">
      <dsp:nvSpPr>
        <dsp:cNvPr id="0" name=""/>
        <dsp:cNvSpPr/>
      </dsp:nvSpPr>
      <dsp:spPr>
        <a:xfrm>
          <a:off x="1472343" y="1213276"/>
          <a:ext cx="509862" cy="5098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55E8C-2B41-412C-95DD-AE50885BA7D2}">
      <dsp:nvSpPr>
        <dsp:cNvPr id="0" name=""/>
        <dsp:cNvSpPr/>
      </dsp:nvSpPr>
      <dsp:spPr>
        <a:xfrm>
          <a:off x="1581002" y="1321935"/>
          <a:ext cx="292543" cy="2925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0C7D-70B6-44BF-BF4C-26D4AA4B6699}">
      <dsp:nvSpPr>
        <dsp:cNvPr id="0" name=""/>
        <dsp:cNvSpPr/>
      </dsp:nvSpPr>
      <dsp:spPr>
        <a:xfrm>
          <a:off x="1309354" y="1881948"/>
          <a:ext cx="835839" cy="33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Querying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309354" y="1881948"/>
        <a:ext cx="835839" cy="334335"/>
      </dsp:txXfrm>
    </dsp:sp>
    <dsp:sp modelId="{85F83C60-8F3A-4988-BB5C-EBA1E2548497}">
      <dsp:nvSpPr>
        <dsp:cNvPr id="0" name=""/>
        <dsp:cNvSpPr/>
      </dsp:nvSpPr>
      <dsp:spPr>
        <a:xfrm>
          <a:off x="981287" y="2425244"/>
          <a:ext cx="509862" cy="5098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A809-55BF-4269-92D0-E6D848B58C4F}">
      <dsp:nvSpPr>
        <dsp:cNvPr id="0" name=""/>
        <dsp:cNvSpPr/>
      </dsp:nvSpPr>
      <dsp:spPr>
        <a:xfrm>
          <a:off x="1089946" y="2533903"/>
          <a:ext cx="292543" cy="2925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42CF-E15D-4AA0-8FE1-4796FFFD0E33}">
      <dsp:nvSpPr>
        <dsp:cNvPr id="0" name=""/>
        <dsp:cNvSpPr/>
      </dsp:nvSpPr>
      <dsp:spPr>
        <a:xfrm>
          <a:off x="818298" y="3093916"/>
          <a:ext cx="835839" cy="33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Evaluation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18298" y="3093916"/>
        <a:ext cx="835839" cy="334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D491B-7ECF-4F48-9D53-E19D9F4AD742}">
      <dsp:nvSpPr>
        <dsp:cNvPr id="0" name=""/>
        <dsp:cNvSpPr/>
      </dsp:nvSpPr>
      <dsp:spPr>
        <a:xfrm rot="5400000">
          <a:off x="92850" y="503862"/>
          <a:ext cx="348522" cy="396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08463-2404-42B4-9A02-76A5DE1A4509}">
      <dsp:nvSpPr>
        <dsp:cNvPr id="0" name=""/>
        <dsp:cNvSpPr/>
      </dsp:nvSpPr>
      <dsp:spPr>
        <a:xfrm>
          <a:off x="513" y="117518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Submit File</a:t>
          </a:r>
          <a:endParaRPr lang="en-GB" sz="600" kern="1200"/>
        </a:p>
      </dsp:txBody>
      <dsp:txXfrm>
        <a:off x="20564" y="137569"/>
        <a:ext cx="546604" cy="370573"/>
      </dsp:txXfrm>
    </dsp:sp>
    <dsp:sp modelId="{9F0A9363-9F3C-46D0-9D1C-179C85BA7E4B}">
      <dsp:nvSpPr>
        <dsp:cNvPr id="0" name=""/>
        <dsp:cNvSpPr/>
      </dsp:nvSpPr>
      <dsp:spPr>
        <a:xfrm>
          <a:off x="587219" y="156685"/>
          <a:ext cx="426714" cy="331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680BF-310C-40E0-ADA3-9790DFC0E16C}">
      <dsp:nvSpPr>
        <dsp:cNvPr id="0" name=""/>
        <dsp:cNvSpPr/>
      </dsp:nvSpPr>
      <dsp:spPr>
        <a:xfrm rot="5400000">
          <a:off x="579292" y="965186"/>
          <a:ext cx="348522" cy="396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6FEE1-E42D-42C3-926C-DFEA6BAD4345}">
      <dsp:nvSpPr>
        <dsp:cNvPr id="0" name=""/>
        <dsp:cNvSpPr/>
      </dsp:nvSpPr>
      <dsp:spPr>
        <a:xfrm>
          <a:off x="486955" y="578842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Transform Docx to HTML</a:t>
          </a:r>
          <a:endParaRPr lang="en-GB" sz="600" kern="1200" dirty="0"/>
        </a:p>
      </dsp:txBody>
      <dsp:txXfrm>
        <a:off x="507006" y="598893"/>
        <a:ext cx="546604" cy="370573"/>
      </dsp:txXfrm>
    </dsp:sp>
    <dsp:sp modelId="{D017153B-26F5-4AC1-BAB4-8B402FEE8215}">
      <dsp:nvSpPr>
        <dsp:cNvPr id="0" name=""/>
        <dsp:cNvSpPr/>
      </dsp:nvSpPr>
      <dsp:spPr>
        <a:xfrm>
          <a:off x="1073661" y="618009"/>
          <a:ext cx="426714" cy="331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8170-04A7-49F9-AD80-FED7D03A873D}">
      <dsp:nvSpPr>
        <dsp:cNvPr id="0" name=""/>
        <dsp:cNvSpPr/>
      </dsp:nvSpPr>
      <dsp:spPr>
        <a:xfrm rot="5400000">
          <a:off x="1065734" y="1426510"/>
          <a:ext cx="348522" cy="396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905B0-9247-4BF4-9B88-C124F4399F47}">
      <dsp:nvSpPr>
        <dsp:cNvPr id="0" name=""/>
        <dsp:cNvSpPr/>
      </dsp:nvSpPr>
      <dsp:spPr>
        <a:xfrm>
          <a:off x="973397" y="1040166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Parse data, clean, standardize</a:t>
          </a:r>
          <a:endParaRPr lang="en-GB" sz="600" kern="1200" dirty="0"/>
        </a:p>
      </dsp:txBody>
      <dsp:txXfrm>
        <a:off x="993448" y="1060217"/>
        <a:ext cx="546604" cy="370573"/>
      </dsp:txXfrm>
    </dsp:sp>
    <dsp:sp modelId="{FCFBB52D-80CB-4922-8FA1-287957994A8A}">
      <dsp:nvSpPr>
        <dsp:cNvPr id="0" name=""/>
        <dsp:cNvSpPr/>
      </dsp:nvSpPr>
      <dsp:spPr>
        <a:xfrm>
          <a:off x="1560103" y="1079333"/>
          <a:ext cx="426714" cy="331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CBC20-D1A1-4F71-B9A5-28B8163C42DC}">
      <dsp:nvSpPr>
        <dsp:cNvPr id="0" name=""/>
        <dsp:cNvSpPr/>
      </dsp:nvSpPr>
      <dsp:spPr>
        <a:xfrm rot="5400000">
          <a:off x="1552176" y="1887834"/>
          <a:ext cx="348522" cy="396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6B249-3977-4C08-8FF8-75F8591BDC4C}">
      <dsp:nvSpPr>
        <dsp:cNvPr id="0" name=""/>
        <dsp:cNvSpPr/>
      </dsp:nvSpPr>
      <dsp:spPr>
        <a:xfrm>
          <a:off x="1459839" y="1501490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Extract features</a:t>
          </a:r>
          <a:endParaRPr lang="en-GB" sz="600" kern="1200" dirty="0"/>
        </a:p>
      </dsp:txBody>
      <dsp:txXfrm>
        <a:off x="1479890" y="1521541"/>
        <a:ext cx="546604" cy="370573"/>
      </dsp:txXfrm>
    </dsp:sp>
    <dsp:sp modelId="{4BC4E9B6-C0E8-424D-BCCD-B75A1E7840B8}">
      <dsp:nvSpPr>
        <dsp:cNvPr id="0" name=""/>
        <dsp:cNvSpPr/>
      </dsp:nvSpPr>
      <dsp:spPr>
        <a:xfrm>
          <a:off x="2046545" y="1540658"/>
          <a:ext cx="426714" cy="331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44CA-1408-4233-911F-03DD1F5B9DB3}">
      <dsp:nvSpPr>
        <dsp:cNvPr id="0" name=""/>
        <dsp:cNvSpPr/>
      </dsp:nvSpPr>
      <dsp:spPr>
        <a:xfrm rot="5400000">
          <a:off x="2038618" y="2349158"/>
          <a:ext cx="348522" cy="396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7F06D-F901-4899-9327-A5C2B752B814}">
      <dsp:nvSpPr>
        <dsp:cNvPr id="0" name=""/>
        <dsp:cNvSpPr/>
      </dsp:nvSpPr>
      <dsp:spPr>
        <a:xfrm>
          <a:off x="1946281" y="1962814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Generate image description form image </a:t>
          </a:r>
          <a:endParaRPr lang="en-GB" sz="600" kern="1200" dirty="0"/>
        </a:p>
      </dsp:txBody>
      <dsp:txXfrm>
        <a:off x="1966332" y="1982865"/>
        <a:ext cx="546604" cy="370573"/>
      </dsp:txXfrm>
    </dsp:sp>
    <dsp:sp modelId="{3D131069-3385-4DA7-B433-8AB4AFBFDC0D}">
      <dsp:nvSpPr>
        <dsp:cNvPr id="0" name=""/>
        <dsp:cNvSpPr/>
      </dsp:nvSpPr>
      <dsp:spPr>
        <a:xfrm>
          <a:off x="2532987" y="2001982"/>
          <a:ext cx="426714" cy="331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3C4A9-F293-4781-A70B-36D11AA4663D}">
      <dsp:nvSpPr>
        <dsp:cNvPr id="0" name=""/>
        <dsp:cNvSpPr/>
      </dsp:nvSpPr>
      <dsp:spPr>
        <a:xfrm>
          <a:off x="2432723" y="2424139"/>
          <a:ext cx="586706" cy="4106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Preper data for indexing</a:t>
          </a:r>
          <a:endParaRPr lang="en-GB" sz="600" kern="1200" dirty="0"/>
        </a:p>
      </dsp:txBody>
      <dsp:txXfrm>
        <a:off x="2452774" y="2444190"/>
        <a:ext cx="546604" cy="370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DBA2-607A-465B-BBF9-47084BD92CF0}">
      <dsp:nvSpPr>
        <dsp:cNvPr id="0" name=""/>
        <dsp:cNvSpPr/>
      </dsp:nvSpPr>
      <dsp:spPr>
        <a:xfrm>
          <a:off x="162168" y="105374"/>
          <a:ext cx="505573" cy="5055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0D22F-A8A3-4F45-B832-9602B50076C0}">
      <dsp:nvSpPr>
        <dsp:cNvPr id="0" name=""/>
        <dsp:cNvSpPr/>
      </dsp:nvSpPr>
      <dsp:spPr>
        <a:xfrm>
          <a:off x="269913" y="213119"/>
          <a:ext cx="290083" cy="29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4E50-0896-4AEE-8095-0D55B2CB125A}">
      <dsp:nvSpPr>
        <dsp:cNvPr id="0" name=""/>
        <dsp:cNvSpPr/>
      </dsp:nvSpPr>
      <dsp:spPr>
        <a:xfrm>
          <a:off x="551" y="768421"/>
          <a:ext cx="828808" cy="33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Loading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51" y="768421"/>
        <a:ext cx="828808" cy="331523"/>
      </dsp:txXfrm>
    </dsp:sp>
    <dsp:sp modelId="{E53682BD-A686-47F4-9F36-F5750F5679C1}">
      <dsp:nvSpPr>
        <dsp:cNvPr id="0" name=""/>
        <dsp:cNvSpPr/>
      </dsp:nvSpPr>
      <dsp:spPr>
        <a:xfrm>
          <a:off x="1136018" y="105374"/>
          <a:ext cx="505573" cy="5055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2C674-1B5F-4195-AC88-A26CC4E80D0E}">
      <dsp:nvSpPr>
        <dsp:cNvPr id="0" name=""/>
        <dsp:cNvSpPr/>
      </dsp:nvSpPr>
      <dsp:spPr>
        <a:xfrm>
          <a:off x="1243764" y="213119"/>
          <a:ext cx="290083" cy="290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78C9-1B14-4301-B2B9-C4EC2A703F18}">
      <dsp:nvSpPr>
        <dsp:cNvPr id="0" name=""/>
        <dsp:cNvSpPr/>
      </dsp:nvSpPr>
      <dsp:spPr>
        <a:xfrm>
          <a:off x="974401" y="768421"/>
          <a:ext cx="828808" cy="33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Indexing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974401" y="768421"/>
        <a:ext cx="828808" cy="331523"/>
      </dsp:txXfrm>
    </dsp:sp>
    <dsp:sp modelId="{6F0FC501-E88A-45C7-810B-B935C5CB8E67}">
      <dsp:nvSpPr>
        <dsp:cNvPr id="0" name=""/>
        <dsp:cNvSpPr/>
      </dsp:nvSpPr>
      <dsp:spPr>
        <a:xfrm>
          <a:off x="162168" y="1307147"/>
          <a:ext cx="505573" cy="5055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DB8C-3D3E-44C8-B0EE-D0AE6565542C}">
      <dsp:nvSpPr>
        <dsp:cNvPr id="0" name=""/>
        <dsp:cNvSpPr/>
      </dsp:nvSpPr>
      <dsp:spPr>
        <a:xfrm>
          <a:off x="269913" y="1414892"/>
          <a:ext cx="290083" cy="290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7361-33A0-4465-A078-D63F4D5DEC35}">
      <dsp:nvSpPr>
        <dsp:cNvPr id="0" name=""/>
        <dsp:cNvSpPr/>
      </dsp:nvSpPr>
      <dsp:spPr>
        <a:xfrm>
          <a:off x="551" y="1970194"/>
          <a:ext cx="828808" cy="33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Storing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51" y="1970194"/>
        <a:ext cx="828808" cy="331523"/>
      </dsp:txXfrm>
    </dsp:sp>
    <dsp:sp modelId="{48325657-F6B2-491C-AE47-372E113C7EC7}">
      <dsp:nvSpPr>
        <dsp:cNvPr id="0" name=""/>
        <dsp:cNvSpPr/>
      </dsp:nvSpPr>
      <dsp:spPr>
        <a:xfrm>
          <a:off x="1136018" y="1307147"/>
          <a:ext cx="505573" cy="5055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55E8C-2B41-412C-95DD-AE50885BA7D2}">
      <dsp:nvSpPr>
        <dsp:cNvPr id="0" name=""/>
        <dsp:cNvSpPr/>
      </dsp:nvSpPr>
      <dsp:spPr>
        <a:xfrm>
          <a:off x="1243764" y="1414892"/>
          <a:ext cx="290083" cy="290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0C7D-70B6-44BF-BF4C-26D4AA4B6699}">
      <dsp:nvSpPr>
        <dsp:cNvPr id="0" name=""/>
        <dsp:cNvSpPr/>
      </dsp:nvSpPr>
      <dsp:spPr>
        <a:xfrm>
          <a:off x="974401" y="1970194"/>
          <a:ext cx="828808" cy="33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Querying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974401" y="1970194"/>
        <a:ext cx="828808" cy="331523"/>
      </dsp:txXfrm>
    </dsp:sp>
    <dsp:sp modelId="{85F83C60-8F3A-4988-BB5C-EBA1E2548497}">
      <dsp:nvSpPr>
        <dsp:cNvPr id="0" name=""/>
        <dsp:cNvSpPr/>
      </dsp:nvSpPr>
      <dsp:spPr>
        <a:xfrm>
          <a:off x="649093" y="2508919"/>
          <a:ext cx="505573" cy="5055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A809-55BF-4269-92D0-E6D848B58C4F}">
      <dsp:nvSpPr>
        <dsp:cNvPr id="0" name=""/>
        <dsp:cNvSpPr/>
      </dsp:nvSpPr>
      <dsp:spPr>
        <a:xfrm>
          <a:off x="756838" y="2616664"/>
          <a:ext cx="290083" cy="2900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42CF-E15D-4AA0-8FE1-4796FFFD0E33}">
      <dsp:nvSpPr>
        <dsp:cNvPr id="0" name=""/>
        <dsp:cNvSpPr/>
      </dsp:nvSpPr>
      <dsp:spPr>
        <a:xfrm>
          <a:off x="487476" y="3171966"/>
          <a:ext cx="828808" cy="33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Evaluation</a:t>
          </a:r>
          <a:endParaRPr lang="en-GB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87476" y="3171966"/>
        <a:ext cx="828808" cy="331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522D2-723D-4C4E-8756-85A69285E96A}">
      <dsp:nvSpPr>
        <dsp:cNvPr id="0" name=""/>
        <dsp:cNvSpPr/>
      </dsp:nvSpPr>
      <dsp:spPr>
        <a:xfrm>
          <a:off x="4318816" y="2419739"/>
          <a:ext cx="358601" cy="15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77"/>
              </a:lnTo>
              <a:lnTo>
                <a:pt x="358601" y="134777"/>
              </a:lnTo>
              <a:lnTo>
                <a:pt x="358601" y="1537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A91D6-6A84-4BA8-AB29-1F04011834B2}">
      <dsp:nvSpPr>
        <dsp:cNvPr id="0" name=""/>
        <dsp:cNvSpPr/>
      </dsp:nvSpPr>
      <dsp:spPr>
        <a:xfrm>
          <a:off x="3868965" y="2419739"/>
          <a:ext cx="449851" cy="153795"/>
        </a:xfrm>
        <a:custGeom>
          <a:avLst/>
          <a:gdLst/>
          <a:ahLst/>
          <a:cxnLst/>
          <a:rect l="0" t="0" r="0" b="0"/>
          <a:pathLst>
            <a:path>
              <a:moveTo>
                <a:pt x="449851" y="0"/>
              </a:moveTo>
              <a:lnTo>
                <a:pt x="449851" y="134777"/>
              </a:lnTo>
              <a:lnTo>
                <a:pt x="0" y="134777"/>
              </a:lnTo>
              <a:lnTo>
                <a:pt x="0" y="1537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CBF3E-4522-4211-98E5-0E0557E4BE17}">
      <dsp:nvSpPr>
        <dsp:cNvPr id="0" name=""/>
        <dsp:cNvSpPr/>
      </dsp:nvSpPr>
      <dsp:spPr>
        <a:xfrm>
          <a:off x="2579867" y="1699855"/>
          <a:ext cx="1738948" cy="2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11"/>
              </a:lnTo>
              <a:lnTo>
                <a:pt x="1738948" y="199211"/>
              </a:lnTo>
              <a:lnTo>
                <a:pt x="1738948" y="2182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CBF7E-80B3-4DE2-840F-CD0B0EBD8C38}">
      <dsp:nvSpPr>
        <dsp:cNvPr id="0" name=""/>
        <dsp:cNvSpPr/>
      </dsp:nvSpPr>
      <dsp:spPr>
        <a:xfrm>
          <a:off x="2159708" y="2419739"/>
          <a:ext cx="1001322" cy="44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36"/>
              </a:lnTo>
              <a:lnTo>
                <a:pt x="1001322" y="421436"/>
              </a:lnTo>
              <a:lnTo>
                <a:pt x="1001322" y="440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18A65-1793-4F30-A434-6F1FFD7CFC2C}">
      <dsp:nvSpPr>
        <dsp:cNvPr id="0" name=""/>
        <dsp:cNvSpPr/>
      </dsp:nvSpPr>
      <dsp:spPr>
        <a:xfrm>
          <a:off x="1772046" y="2419739"/>
          <a:ext cx="387662" cy="440454"/>
        </a:xfrm>
        <a:custGeom>
          <a:avLst/>
          <a:gdLst/>
          <a:ahLst/>
          <a:cxnLst/>
          <a:rect l="0" t="0" r="0" b="0"/>
          <a:pathLst>
            <a:path>
              <a:moveTo>
                <a:pt x="387662" y="0"/>
              </a:moveTo>
              <a:lnTo>
                <a:pt x="387662" y="421436"/>
              </a:lnTo>
              <a:lnTo>
                <a:pt x="0" y="421436"/>
              </a:lnTo>
              <a:lnTo>
                <a:pt x="0" y="440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E46E0-0B90-4139-A564-C093F2F4663C}">
      <dsp:nvSpPr>
        <dsp:cNvPr id="0" name=""/>
        <dsp:cNvSpPr/>
      </dsp:nvSpPr>
      <dsp:spPr>
        <a:xfrm>
          <a:off x="2159708" y="1699855"/>
          <a:ext cx="420158" cy="218228"/>
        </a:xfrm>
        <a:custGeom>
          <a:avLst/>
          <a:gdLst/>
          <a:ahLst/>
          <a:cxnLst/>
          <a:rect l="0" t="0" r="0" b="0"/>
          <a:pathLst>
            <a:path>
              <a:moveTo>
                <a:pt x="420158" y="0"/>
              </a:moveTo>
              <a:lnTo>
                <a:pt x="420158" y="199211"/>
              </a:lnTo>
              <a:lnTo>
                <a:pt x="0" y="199211"/>
              </a:lnTo>
              <a:lnTo>
                <a:pt x="0" y="2182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F127E-ED83-46C7-8F5C-2914CB97ED02}">
      <dsp:nvSpPr>
        <dsp:cNvPr id="0" name=""/>
        <dsp:cNvSpPr/>
      </dsp:nvSpPr>
      <dsp:spPr>
        <a:xfrm>
          <a:off x="439004" y="1699855"/>
          <a:ext cx="2140862" cy="204733"/>
        </a:xfrm>
        <a:custGeom>
          <a:avLst/>
          <a:gdLst/>
          <a:ahLst/>
          <a:cxnLst/>
          <a:rect l="0" t="0" r="0" b="0"/>
          <a:pathLst>
            <a:path>
              <a:moveTo>
                <a:pt x="2140862" y="0"/>
              </a:moveTo>
              <a:lnTo>
                <a:pt x="2140862" y="185715"/>
              </a:lnTo>
              <a:lnTo>
                <a:pt x="0" y="185715"/>
              </a:lnTo>
              <a:lnTo>
                <a:pt x="0" y="204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D0206-DF8C-4193-B610-527D0732F5BC}">
      <dsp:nvSpPr>
        <dsp:cNvPr id="0" name=""/>
        <dsp:cNvSpPr/>
      </dsp:nvSpPr>
      <dsp:spPr>
        <a:xfrm>
          <a:off x="2579867" y="740878"/>
          <a:ext cx="1604479" cy="958976"/>
        </a:xfrm>
        <a:custGeom>
          <a:avLst/>
          <a:gdLst/>
          <a:ahLst/>
          <a:cxnLst/>
          <a:rect l="0" t="0" r="0" b="0"/>
          <a:pathLst>
            <a:path>
              <a:moveTo>
                <a:pt x="0" y="958976"/>
              </a:moveTo>
              <a:lnTo>
                <a:pt x="160447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2FB42-3D46-4D29-8399-02EEB76D09F2}">
      <dsp:nvSpPr>
        <dsp:cNvPr id="0" name=""/>
        <dsp:cNvSpPr/>
      </dsp:nvSpPr>
      <dsp:spPr>
        <a:xfrm>
          <a:off x="2354711" y="1198199"/>
          <a:ext cx="450311" cy="501655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32A1B-A4ED-4386-A8BC-C5563D200154}">
      <dsp:nvSpPr>
        <dsp:cNvPr id="0" name=""/>
        <dsp:cNvSpPr/>
      </dsp:nvSpPr>
      <dsp:spPr>
        <a:xfrm>
          <a:off x="1863119" y="910489"/>
          <a:ext cx="1368146" cy="25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EIRE Module</a:t>
          </a:r>
          <a:endParaRPr lang="en-GB" sz="1100" kern="1200" dirty="0"/>
        </a:p>
      </dsp:txBody>
      <dsp:txXfrm>
        <a:off x="1863119" y="910489"/>
        <a:ext cx="1368146" cy="253163"/>
      </dsp:txXfrm>
    </dsp:sp>
    <dsp:sp modelId="{412E549F-5F54-4432-856B-507887D4F88E}">
      <dsp:nvSpPr>
        <dsp:cNvPr id="0" name=""/>
        <dsp:cNvSpPr/>
      </dsp:nvSpPr>
      <dsp:spPr>
        <a:xfrm>
          <a:off x="3959191" y="740878"/>
          <a:ext cx="450311" cy="501655"/>
        </a:xfrm>
        <a:prstGeom prst="flowChartConnector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450" r="-1945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82269-B1F6-4F4D-BFFD-A613FD7EB2B7}">
      <dsp:nvSpPr>
        <dsp:cNvPr id="0" name=""/>
        <dsp:cNvSpPr/>
      </dsp:nvSpPr>
      <dsp:spPr>
        <a:xfrm>
          <a:off x="3959190" y="1363699"/>
          <a:ext cx="619813" cy="12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Django Server</a:t>
          </a:r>
          <a:endParaRPr lang="en-GB" sz="1100" kern="1200" dirty="0"/>
        </a:p>
      </dsp:txBody>
      <dsp:txXfrm>
        <a:off x="3959190" y="1363699"/>
        <a:ext cx="619813" cy="121712"/>
      </dsp:txXfrm>
    </dsp:sp>
    <dsp:sp modelId="{553F93A6-7F62-4532-B48D-84130E173E73}">
      <dsp:nvSpPr>
        <dsp:cNvPr id="0" name=""/>
        <dsp:cNvSpPr/>
      </dsp:nvSpPr>
      <dsp:spPr>
        <a:xfrm>
          <a:off x="213848" y="1904588"/>
          <a:ext cx="450311" cy="501655"/>
        </a:xfrm>
        <a:prstGeom prst="flowChartConnector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1900" b="119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A990-54C5-43F3-8076-E99B08F3E9D3}">
      <dsp:nvSpPr>
        <dsp:cNvPr id="0" name=""/>
        <dsp:cNvSpPr/>
      </dsp:nvSpPr>
      <dsp:spPr>
        <a:xfrm>
          <a:off x="0" y="2397501"/>
          <a:ext cx="1186232" cy="22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Chroma DB</a:t>
          </a:r>
          <a:endParaRPr lang="en-GB" sz="1100" kern="1200" dirty="0"/>
        </a:p>
      </dsp:txBody>
      <dsp:txXfrm>
        <a:off x="0" y="2397501"/>
        <a:ext cx="1186232" cy="223041"/>
      </dsp:txXfrm>
    </dsp:sp>
    <dsp:sp modelId="{7998784D-3505-41D4-AB40-C27367B3F0B7}">
      <dsp:nvSpPr>
        <dsp:cNvPr id="0" name=""/>
        <dsp:cNvSpPr/>
      </dsp:nvSpPr>
      <dsp:spPr>
        <a:xfrm>
          <a:off x="1934552" y="1918083"/>
          <a:ext cx="450311" cy="501655"/>
        </a:xfrm>
        <a:prstGeom prst="flowChartConnector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EAD8-0702-485E-BDC6-0428CABCA3F4}">
      <dsp:nvSpPr>
        <dsp:cNvPr id="0" name=""/>
        <dsp:cNvSpPr/>
      </dsp:nvSpPr>
      <dsp:spPr>
        <a:xfrm>
          <a:off x="2611631" y="2110232"/>
          <a:ext cx="619813" cy="12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Task queue </a:t>
          </a:r>
          <a:endParaRPr lang="en-GB" sz="1100" kern="1200" dirty="0"/>
        </a:p>
      </dsp:txBody>
      <dsp:txXfrm>
        <a:off x="2611631" y="2110232"/>
        <a:ext cx="619813" cy="121712"/>
      </dsp:txXfrm>
    </dsp:sp>
    <dsp:sp modelId="{F70D76D1-0AF3-4E0B-BA5A-5B7EF8DD548F}">
      <dsp:nvSpPr>
        <dsp:cNvPr id="0" name=""/>
        <dsp:cNvSpPr/>
      </dsp:nvSpPr>
      <dsp:spPr>
        <a:xfrm>
          <a:off x="1546890" y="2860193"/>
          <a:ext cx="450311" cy="501655"/>
        </a:xfrm>
        <a:prstGeom prst="flowChartConnector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952" r="-4095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4A80-8A91-4EAC-A323-431D096DAFF7}">
      <dsp:nvSpPr>
        <dsp:cNvPr id="0" name=""/>
        <dsp:cNvSpPr/>
      </dsp:nvSpPr>
      <dsp:spPr>
        <a:xfrm>
          <a:off x="1008247" y="3383015"/>
          <a:ext cx="1962519" cy="12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Celery Queue Manager</a:t>
          </a:r>
          <a:endParaRPr lang="en-GB" sz="1100" kern="1200" dirty="0"/>
        </a:p>
      </dsp:txBody>
      <dsp:txXfrm>
        <a:off x="1008247" y="3383015"/>
        <a:ext cx="1962519" cy="121712"/>
      </dsp:txXfrm>
    </dsp:sp>
    <dsp:sp modelId="{7343EA07-9BBC-4E00-A0F3-927B2217B984}">
      <dsp:nvSpPr>
        <dsp:cNvPr id="0" name=""/>
        <dsp:cNvSpPr/>
      </dsp:nvSpPr>
      <dsp:spPr>
        <a:xfrm>
          <a:off x="2935875" y="2860193"/>
          <a:ext cx="450311" cy="501655"/>
        </a:xfrm>
        <a:prstGeom prst="flowChartConnector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2112" b="1211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67698-B623-42DA-8083-D9781ED2DD39}">
      <dsp:nvSpPr>
        <dsp:cNvPr id="0" name=""/>
        <dsp:cNvSpPr/>
      </dsp:nvSpPr>
      <dsp:spPr>
        <a:xfrm>
          <a:off x="2856165" y="3388749"/>
          <a:ext cx="600417" cy="14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Redis</a:t>
          </a:r>
          <a:endParaRPr lang="en-GB" sz="1100" kern="1200" dirty="0"/>
        </a:p>
      </dsp:txBody>
      <dsp:txXfrm>
        <a:off x="2856165" y="3388749"/>
        <a:ext cx="600417" cy="142630"/>
      </dsp:txXfrm>
    </dsp:sp>
    <dsp:sp modelId="{B1DD880E-3B72-4A05-AEFC-710F52623146}">
      <dsp:nvSpPr>
        <dsp:cNvPr id="0" name=""/>
        <dsp:cNvSpPr/>
      </dsp:nvSpPr>
      <dsp:spPr>
        <a:xfrm>
          <a:off x="4009900" y="1918083"/>
          <a:ext cx="617831" cy="501655"/>
        </a:xfrm>
        <a:prstGeom prst="flowChartConnector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3F267-6592-4332-90B7-91A1703BF078}">
      <dsp:nvSpPr>
        <dsp:cNvPr id="0" name=""/>
        <dsp:cNvSpPr/>
      </dsp:nvSpPr>
      <dsp:spPr>
        <a:xfrm>
          <a:off x="4376680" y="2213677"/>
          <a:ext cx="921255" cy="31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</a:t>
          </a:r>
          <a:endParaRPr lang="en-GB" sz="1100" kern="1200" dirty="0"/>
        </a:p>
      </dsp:txBody>
      <dsp:txXfrm>
        <a:off x="4376680" y="2213677"/>
        <a:ext cx="921255" cy="315445"/>
      </dsp:txXfrm>
    </dsp:sp>
    <dsp:sp modelId="{3732ECD4-3A2C-42BA-813F-6CC6A2E6AB74}">
      <dsp:nvSpPr>
        <dsp:cNvPr id="0" name=""/>
        <dsp:cNvSpPr/>
      </dsp:nvSpPr>
      <dsp:spPr>
        <a:xfrm>
          <a:off x="3643809" y="2573534"/>
          <a:ext cx="450311" cy="501655"/>
        </a:xfrm>
        <a:prstGeom prst="flowChartConnector">
          <a:avLst/>
        </a:prstGeom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586" r="758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5254B-6F61-4964-AAF9-BA4BEB0DA0C6}">
      <dsp:nvSpPr>
        <dsp:cNvPr id="0" name=""/>
        <dsp:cNvSpPr/>
      </dsp:nvSpPr>
      <dsp:spPr>
        <a:xfrm>
          <a:off x="3538058" y="3112548"/>
          <a:ext cx="619813" cy="12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</a:t>
          </a:r>
          <a:endParaRPr lang="en-GB" sz="1100" kern="1200" dirty="0"/>
        </a:p>
      </dsp:txBody>
      <dsp:txXfrm>
        <a:off x="3538058" y="3112548"/>
        <a:ext cx="619813" cy="121712"/>
      </dsp:txXfrm>
    </dsp:sp>
    <dsp:sp modelId="{8FA8D204-A767-48D0-81B7-31DAEC4A5EBE}">
      <dsp:nvSpPr>
        <dsp:cNvPr id="0" name=""/>
        <dsp:cNvSpPr/>
      </dsp:nvSpPr>
      <dsp:spPr>
        <a:xfrm>
          <a:off x="4452261" y="2573534"/>
          <a:ext cx="450311" cy="501655"/>
        </a:xfrm>
        <a:prstGeom prst="flowChartConnector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4D31C-2C6D-4AFB-8C83-3C435254A93F}">
      <dsp:nvSpPr>
        <dsp:cNvPr id="0" name=""/>
        <dsp:cNvSpPr/>
      </dsp:nvSpPr>
      <dsp:spPr>
        <a:xfrm>
          <a:off x="4361700" y="3106772"/>
          <a:ext cx="936235" cy="133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Kubernetes</a:t>
          </a:r>
        </a:p>
      </dsp:txBody>
      <dsp:txXfrm>
        <a:off x="4361700" y="3106772"/>
        <a:ext cx="936235" cy="1332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526F6-5F58-4C85-96B7-A6B7DE018FC1}">
      <dsp:nvSpPr>
        <dsp:cNvPr id="0" name=""/>
        <dsp:cNvSpPr/>
      </dsp:nvSpPr>
      <dsp:spPr>
        <a:xfrm>
          <a:off x="2507521" y="1475900"/>
          <a:ext cx="1448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2627"/>
              </a:lnTo>
              <a:lnTo>
                <a:pt x="1448136" y="62627"/>
              </a:lnTo>
              <a:lnTo>
                <a:pt x="1448136" y="79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818EE-F3EA-462B-B622-B3E5A232735B}">
      <dsp:nvSpPr>
        <dsp:cNvPr id="0" name=""/>
        <dsp:cNvSpPr/>
      </dsp:nvSpPr>
      <dsp:spPr>
        <a:xfrm>
          <a:off x="2507521" y="1475900"/>
          <a:ext cx="700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4125"/>
              </a:lnTo>
              <a:lnTo>
                <a:pt x="700215" y="64125"/>
              </a:lnTo>
              <a:lnTo>
                <a:pt x="700215" y="81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5E9B2-0D6E-4DF1-8BAB-D0BEE2630A66}">
      <dsp:nvSpPr>
        <dsp:cNvPr id="0" name=""/>
        <dsp:cNvSpPr/>
      </dsp:nvSpPr>
      <dsp:spPr>
        <a:xfrm>
          <a:off x="2323163" y="1475900"/>
          <a:ext cx="184358" cy="91440"/>
        </a:xfrm>
        <a:custGeom>
          <a:avLst/>
          <a:gdLst/>
          <a:ahLst/>
          <a:cxnLst/>
          <a:rect l="0" t="0" r="0" b="0"/>
          <a:pathLst>
            <a:path>
              <a:moveTo>
                <a:pt x="184358" y="45720"/>
              </a:moveTo>
              <a:lnTo>
                <a:pt x="184358" y="62627"/>
              </a:lnTo>
              <a:lnTo>
                <a:pt x="0" y="62627"/>
              </a:lnTo>
              <a:lnTo>
                <a:pt x="0" y="79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15FDB-7CB1-4A9C-8070-DFA656B68FAB}">
      <dsp:nvSpPr>
        <dsp:cNvPr id="0" name=""/>
        <dsp:cNvSpPr/>
      </dsp:nvSpPr>
      <dsp:spPr>
        <a:xfrm>
          <a:off x="1353983" y="1831499"/>
          <a:ext cx="1027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2627"/>
              </a:lnTo>
              <a:lnTo>
                <a:pt x="1027325" y="62627"/>
              </a:lnTo>
              <a:lnTo>
                <a:pt x="1027325" y="79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D5195-3BDE-438D-8E24-129269474AE3}">
      <dsp:nvSpPr>
        <dsp:cNvPr id="0" name=""/>
        <dsp:cNvSpPr/>
      </dsp:nvSpPr>
      <dsp:spPr>
        <a:xfrm>
          <a:off x="1422083" y="2341272"/>
          <a:ext cx="452652" cy="43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85"/>
              </a:lnTo>
              <a:lnTo>
                <a:pt x="452652" y="417085"/>
              </a:lnTo>
              <a:lnTo>
                <a:pt x="452652" y="433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EB7F8-019A-4CCE-9D23-ABAED9888599}">
      <dsp:nvSpPr>
        <dsp:cNvPr id="0" name=""/>
        <dsp:cNvSpPr/>
      </dsp:nvSpPr>
      <dsp:spPr>
        <a:xfrm>
          <a:off x="833225" y="2341272"/>
          <a:ext cx="588858" cy="433992"/>
        </a:xfrm>
        <a:custGeom>
          <a:avLst/>
          <a:gdLst/>
          <a:ahLst/>
          <a:cxnLst/>
          <a:rect l="0" t="0" r="0" b="0"/>
          <a:pathLst>
            <a:path>
              <a:moveTo>
                <a:pt x="588858" y="0"/>
              </a:moveTo>
              <a:lnTo>
                <a:pt x="588858" y="417085"/>
              </a:lnTo>
              <a:lnTo>
                <a:pt x="0" y="417085"/>
              </a:lnTo>
              <a:lnTo>
                <a:pt x="0" y="433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26EF1-3A1B-4D93-9DFD-7440B1178877}">
      <dsp:nvSpPr>
        <dsp:cNvPr id="0" name=""/>
        <dsp:cNvSpPr/>
      </dsp:nvSpPr>
      <dsp:spPr>
        <a:xfrm>
          <a:off x="1308263" y="183149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62627"/>
              </a:lnTo>
              <a:lnTo>
                <a:pt x="113819" y="62627"/>
              </a:lnTo>
              <a:lnTo>
                <a:pt x="113819" y="79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0FA1-4791-4805-BBE1-51528845CA39}">
      <dsp:nvSpPr>
        <dsp:cNvPr id="0" name=""/>
        <dsp:cNvSpPr/>
      </dsp:nvSpPr>
      <dsp:spPr>
        <a:xfrm>
          <a:off x="394758" y="1831499"/>
          <a:ext cx="959225" cy="91440"/>
        </a:xfrm>
        <a:custGeom>
          <a:avLst/>
          <a:gdLst/>
          <a:ahLst/>
          <a:cxnLst/>
          <a:rect l="0" t="0" r="0" b="0"/>
          <a:pathLst>
            <a:path>
              <a:moveTo>
                <a:pt x="959225" y="45720"/>
              </a:moveTo>
              <a:lnTo>
                <a:pt x="959225" y="70243"/>
              </a:lnTo>
              <a:lnTo>
                <a:pt x="0" y="70243"/>
              </a:lnTo>
              <a:lnTo>
                <a:pt x="0" y="87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9970E-DCA3-43EE-B4D8-4049E9F803D9}">
      <dsp:nvSpPr>
        <dsp:cNvPr id="0" name=""/>
        <dsp:cNvSpPr/>
      </dsp:nvSpPr>
      <dsp:spPr>
        <a:xfrm>
          <a:off x="1353983" y="1475900"/>
          <a:ext cx="1153537" cy="91440"/>
        </a:xfrm>
        <a:custGeom>
          <a:avLst/>
          <a:gdLst/>
          <a:ahLst/>
          <a:cxnLst/>
          <a:rect l="0" t="0" r="0" b="0"/>
          <a:pathLst>
            <a:path>
              <a:moveTo>
                <a:pt x="1153537" y="45720"/>
              </a:moveTo>
              <a:lnTo>
                <a:pt x="1153537" y="62627"/>
              </a:lnTo>
              <a:lnTo>
                <a:pt x="0" y="62627"/>
              </a:lnTo>
              <a:lnTo>
                <a:pt x="0" y="79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E3EF-1A32-4BBB-A69A-3CF4EC835079}">
      <dsp:nvSpPr>
        <dsp:cNvPr id="0" name=""/>
        <dsp:cNvSpPr/>
      </dsp:nvSpPr>
      <dsp:spPr>
        <a:xfrm>
          <a:off x="2366857" y="1199836"/>
          <a:ext cx="281328" cy="3217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6FC41-431A-4198-A522-DD290E8A3F8C}">
      <dsp:nvSpPr>
        <dsp:cNvPr id="0" name=""/>
        <dsp:cNvSpPr/>
      </dsp:nvSpPr>
      <dsp:spPr>
        <a:xfrm>
          <a:off x="1637190" y="1105602"/>
          <a:ext cx="1840543" cy="10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System Architecture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637190" y="1105602"/>
        <a:ext cx="1840543" cy="104904"/>
      </dsp:txXfrm>
    </dsp:sp>
    <dsp:sp modelId="{F2B33E20-D980-4268-B97B-2F3834682463}">
      <dsp:nvSpPr>
        <dsp:cNvPr id="0" name=""/>
        <dsp:cNvSpPr/>
      </dsp:nvSpPr>
      <dsp:spPr>
        <a:xfrm>
          <a:off x="1213319" y="1555435"/>
          <a:ext cx="281328" cy="32178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D3BB3-797B-45FE-8BB0-064480E61712}">
      <dsp:nvSpPr>
        <dsp:cNvPr id="0" name=""/>
        <dsp:cNvSpPr/>
      </dsp:nvSpPr>
      <dsp:spPr>
        <a:xfrm>
          <a:off x="202013" y="1558447"/>
          <a:ext cx="1059104" cy="26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Code Expert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202013" y="1558447"/>
        <a:ext cx="1059104" cy="269286"/>
      </dsp:txXfrm>
    </dsp:sp>
    <dsp:sp modelId="{4BF5B909-1FBA-4700-85C4-29C2DD415CAD}">
      <dsp:nvSpPr>
        <dsp:cNvPr id="0" name=""/>
        <dsp:cNvSpPr/>
      </dsp:nvSpPr>
      <dsp:spPr>
        <a:xfrm>
          <a:off x="173742" y="1918650"/>
          <a:ext cx="442032" cy="40091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FA55C-C471-46D5-AB50-2DA8AFB3C8A9}">
      <dsp:nvSpPr>
        <dsp:cNvPr id="0" name=""/>
        <dsp:cNvSpPr/>
      </dsp:nvSpPr>
      <dsp:spPr>
        <a:xfrm>
          <a:off x="0" y="2393099"/>
          <a:ext cx="1055210" cy="41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Django Server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0" y="2393099"/>
        <a:ext cx="1055210" cy="415602"/>
      </dsp:txXfrm>
    </dsp:sp>
    <dsp:sp modelId="{D84FCF8A-5337-4FE1-A551-FCBFE844122B}">
      <dsp:nvSpPr>
        <dsp:cNvPr id="0" name=""/>
        <dsp:cNvSpPr/>
      </dsp:nvSpPr>
      <dsp:spPr>
        <a:xfrm>
          <a:off x="1207060" y="1911033"/>
          <a:ext cx="430047" cy="43023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952" r="-4095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DA1E0-9FCF-44BD-BC20-8B28DC951D29}">
      <dsp:nvSpPr>
        <dsp:cNvPr id="0" name=""/>
        <dsp:cNvSpPr/>
      </dsp:nvSpPr>
      <dsp:spPr>
        <a:xfrm>
          <a:off x="1467308" y="2178312"/>
          <a:ext cx="945335" cy="34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Celery</a:t>
          </a:r>
        </a:p>
      </dsp:txBody>
      <dsp:txXfrm>
        <a:off x="1467308" y="2178312"/>
        <a:ext cx="945335" cy="342568"/>
      </dsp:txXfrm>
    </dsp:sp>
    <dsp:sp modelId="{6473A7A4-DCC0-4443-9622-80978811D9FC}">
      <dsp:nvSpPr>
        <dsp:cNvPr id="0" name=""/>
        <dsp:cNvSpPr/>
      </dsp:nvSpPr>
      <dsp:spPr>
        <a:xfrm>
          <a:off x="692560" y="2775265"/>
          <a:ext cx="281328" cy="321784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85" b="18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13C4-43FC-4AE2-B531-10453114E18C}">
      <dsp:nvSpPr>
        <dsp:cNvPr id="0" name=""/>
        <dsp:cNvSpPr/>
      </dsp:nvSpPr>
      <dsp:spPr>
        <a:xfrm>
          <a:off x="972202" y="3007040"/>
          <a:ext cx="878252" cy="7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Redis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972202" y="3007040"/>
        <a:ext cx="878252" cy="76551"/>
      </dsp:txXfrm>
    </dsp:sp>
    <dsp:sp modelId="{A4947BB6-5C97-4CC7-A96C-D384EA68ED8E}">
      <dsp:nvSpPr>
        <dsp:cNvPr id="0" name=""/>
        <dsp:cNvSpPr/>
      </dsp:nvSpPr>
      <dsp:spPr>
        <a:xfrm>
          <a:off x="1734071" y="2775265"/>
          <a:ext cx="281328" cy="321784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586" r="758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2B9AC-2E9F-4840-9736-8F27FA904545}">
      <dsp:nvSpPr>
        <dsp:cNvPr id="0" name=""/>
        <dsp:cNvSpPr/>
      </dsp:nvSpPr>
      <dsp:spPr>
        <a:xfrm>
          <a:off x="1754188" y="3101117"/>
          <a:ext cx="1150665" cy="25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Docker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754188" y="3101117"/>
        <a:ext cx="1150665" cy="251143"/>
      </dsp:txXfrm>
    </dsp:sp>
    <dsp:sp modelId="{BF82B7CC-7923-4F2A-8A67-3DF0B6AEF3F6}">
      <dsp:nvSpPr>
        <dsp:cNvPr id="0" name=""/>
        <dsp:cNvSpPr/>
      </dsp:nvSpPr>
      <dsp:spPr>
        <a:xfrm>
          <a:off x="2212605" y="1911033"/>
          <a:ext cx="337405" cy="409834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F6303-A3FC-4143-9F2C-A7045EAD1377}">
      <dsp:nvSpPr>
        <dsp:cNvPr id="0" name=""/>
        <dsp:cNvSpPr/>
      </dsp:nvSpPr>
      <dsp:spPr>
        <a:xfrm>
          <a:off x="1988872" y="2136232"/>
          <a:ext cx="919010" cy="39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MongoDB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988872" y="2136232"/>
        <a:ext cx="919010" cy="393548"/>
      </dsp:txXfrm>
    </dsp:sp>
    <dsp:sp modelId="{D82108BD-21B6-4015-BCE2-DB7FE8D48C1B}">
      <dsp:nvSpPr>
        <dsp:cNvPr id="0" name=""/>
        <dsp:cNvSpPr/>
      </dsp:nvSpPr>
      <dsp:spPr>
        <a:xfrm>
          <a:off x="2182499" y="1555435"/>
          <a:ext cx="281328" cy="321784"/>
        </a:xfrm>
        <a:prstGeom prst="ellipse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9D81-E3EF-44DF-803A-A5731A94A2E6}">
      <dsp:nvSpPr>
        <dsp:cNvPr id="0" name=""/>
        <dsp:cNvSpPr/>
      </dsp:nvSpPr>
      <dsp:spPr>
        <a:xfrm>
          <a:off x="2421754" y="1694053"/>
          <a:ext cx="825151" cy="10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EIRE Module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2421754" y="1694053"/>
        <a:ext cx="825151" cy="107655"/>
      </dsp:txXfrm>
    </dsp:sp>
    <dsp:sp modelId="{B08BBFF9-BDB3-4250-A507-CD91E8AFB18C}">
      <dsp:nvSpPr>
        <dsp:cNvPr id="0" name=""/>
        <dsp:cNvSpPr/>
      </dsp:nvSpPr>
      <dsp:spPr>
        <a:xfrm>
          <a:off x="3067072" y="1556933"/>
          <a:ext cx="281328" cy="321784"/>
        </a:xfrm>
        <a:prstGeom prst="ellipse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91EC-BFA9-428F-9D54-641F349F76BA}">
      <dsp:nvSpPr>
        <dsp:cNvPr id="0" name=""/>
        <dsp:cNvSpPr/>
      </dsp:nvSpPr>
      <dsp:spPr>
        <a:xfrm>
          <a:off x="2953514" y="1894127"/>
          <a:ext cx="889892" cy="32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Code Parser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2953514" y="1894127"/>
        <a:ext cx="889892" cy="324239"/>
      </dsp:txXfrm>
    </dsp:sp>
    <dsp:sp modelId="{E7D2C317-343B-4CC5-8C0C-D2A305615D7F}">
      <dsp:nvSpPr>
        <dsp:cNvPr id="0" name=""/>
        <dsp:cNvSpPr/>
      </dsp:nvSpPr>
      <dsp:spPr>
        <a:xfrm>
          <a:off x="3814993" y="1555435"/>
          <a:ext cx="281328" cy="321784"/>
        </a:xfrm>
        <a:prstGeom prst="ellipse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4787-CF7C-4760-9380-7E496892EF65}">
      <dsp:nvSpPr>
        <dsp:cNvPr id="0" name=""/>
        <dsp:cNvSpPr/>
      </dsp:nvSpPr>
      <dsp:spPr>
        <a:xfrm>
          <a:off x="3796366" y="1894127"/>
          <a:ext cx="469907" cy="186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LLM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796366" y="1894127"/>
        <a:ext cx="469907" cy="186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DBA2-607A-465B-BBF9-47084BD92CF0}">
      <dsp:nvSpPr>
        <dsp:cNvPr id="0" name=""/>
        <dsp:cNvSpPr/>
      </dsp:nvSpPr>
      <dsp:spPr>
        <a:xfrm>
          <a:off x="480281" y="219"/>
          <a:ext cx="492169" cy="492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0D22F-A8A3-4F45-B832-9602B50076C0}">
      <dsp:nvSpPr>
        <dsp:cNvPr id="0" name=""/>
        <dsp:cNvSpPr/>
      </dsp:nvSpPr>
      <dsp:spPr>
        <a:xfrm>
          <a:off x="585170" y="105108"/>
          <a:ext cx="282392" cy="282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4E50-0896-4AEE-8095-0D55B2CB125A}">
      <dsp:nvSpPr>
        <dsp:cNvPr id="0" name=""/>
        <dsp:cNvSpPr/>
      </dsp:nvSpPr>
      <dsp:spPr>
        <a:xfrm>
          <a:off x="322948" y="645688"/>
          <a:ext cx="806835" cy="3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Loading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22948" y="645688"/>
        <a:ext cx="806835" cy="322734"/>
      </dsp:txXfrm>
    </dsp:sp>
    <dsp:sp modelId="{E53682BD-A686-47F4-9F36-F5750F5679C1}">
      <dsp:nvSpPr>
        <dsp:cNvPr id="0" name=""/>
        <dsp:cNvSpPr/>
      </dsp:nvSpPr>
      <dsp:spPr>
        <a:xfrm>
          <a:off x="1428313" y="219"/>
          <a:ext cx="492169" cy="492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2C674-1B5F-4195-AC88-A26CC4E80D0E}">
      <dsp:nvSpPr>
        <dsp:cNvPr id="0" name=""/>
        <dsp:cNvSpPr/>
      </dsp:nvSpPr>
      <dsp:spPr>
        <a:xfrm>
          <a:off x="1533202" y="105108"/>
          <a:ext cx="282392" cy="282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78C9-1B14-4301-B2B9-C4EC2A703F18}">
      <dsp:nvSpPr>
        <dsp:cNvPr id="0" name=""/>
        <dsp:cNvSpPr/>
      </dsp:nvSpPr>
      <dsp:spPr>
        <a:xfrm>
          <a:off x="1270980" y="645688"/>
          <a:ext cx="806835" cy="3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Indexing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270980" y="645688"/>
        <a:ext cx="806835" cy="322734"/>
      </dsp:txXfrm>
    </dsp:sp>
    <dsp:sp modelId="{6F0FC501-E88A-45C7-810B-B935C5CB8E67}">
      <dsp:nvSpPr>
        <dsp:cNvPr id="0" name=""/>
        <dsp:cNvSpPr/>
      </dsp:nvSpPr>
      <dsp:spPr>
        <a:xfrm>
          <a:off x="480281" y="1170131"/>
          <a:ext cx="492169" cy="492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DB8C-3D3E-44C8-B0EE-D0AE6565542C}">
      <dsp:nvSpPr>
        <dsp:cNvPr id="0" name=""/>
        <dsp:cNvSpPr/>
      </dsp:nvSpPr>
      <dsp:spPr>
        <a:xfrm>
          <a:off x="585170" y="1275020"/>
          <a:ext cx="282392" cy="282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7361-33A0-4465-A078-D63F4D5DEC35}">
      <dsp:nvSpPr>
        <dsp:cNvPr id="0" name=""/>
        <dsp:cNvSpPr/>
      </dsp:nvSpPr>
      <dsp:spPr>
        <a:xfrm>
          <a:off x="322948" y="1815600"/>
          <a:ext cx="806835" cy="3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Storing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22948" y="1815600"/>
        <a:ext cx="806835" cy="322734"/>
      </dsp:txXfrm>
    </dsp:sp>
    <dsp:sp modelId="{48325657-F6B2-491C-AE47-372E113C7EC7}">
      <dsp:nvSpPr>
        <dsp:cNvPr id="0" name=""/>
        <dsp:cNvSpPr/>
      </dsp:nvSpPr>
      <dsp:spPr>
        <a:xfrm>
          <a:off x="1428313" y="1170131"/>
          <a:ext cx="492169" cy="492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55E8C-2B41-412C-95DD-AE50885BA7D2}">
      <dsp:nvSpPr>
        <dsp:cNvPr id="0" name=""/>
        <dsp:cNvSpPr/>
      </dsp:nvSpPr>
      <dsp:spPr>
        <a:xfrm>
          <a:off x="1533202" y="1275020"/>
          <a:ext cx="282392" cy="282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0C7D-70B6-44BF-BF4C-26D4AA4B6699}">
      <dsp:nvSpPr>
        <dsp:cNvPr id="0" name=""/>
        <dsp:cNvSpPr/>
      </dsp:nvSpPr>
      <dsp:spPr>
        <a:xfrm>
          <a:off x="1270980" y="1815600"/>
          <a:ext cx="806835" cy="3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Querying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270980" y="1815600"/>
        <a:ext cx="806835" cy="322734"/>
      </dsp:txXfrm>
    </dsp:sp>
    <dsp:sp modelId="{85F83C60-8F3A-4988-BB5C-EBA1E2548497}">
      <dsp:nvSpPr>
        <dsp:cNvPr id="0" name=""/>
        <dsp:cNvSpPr/>
      </dsp:nvSpPr>
      <dsp:spPr>
        <a:xfrm>
          <a:off x="954297" y="2340044"/>
          <a:ext cx="492169" cy="492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A809-55BF-4269-92D0-E6D848B58C4F}">
      <dsp:nvSpPr>
        <dsp:cNvPr id="0" name=""/>
        <dsp:cNvSpPr/>
      </dsp:nvSpPr>
      <dsp:spPr>
        <a:xfrm>
          <a:off x="1059186" y="2444932"/>
          <a:ext cx="282392" cy="282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42CF-E15D-4AA0-8FE1-4796FFFD0E33}">
      <dsp:nvSpPr>
        <dsp:cNvPr id="0" name=""/>
        <dsp:cNvSpPr/>
      </dsp:nvSpPr>
      <dsp:spPr>
        <a:xfrm>
          <a:off x="796964" y="2985512"/>
          <a:ext cx="806835" cy="3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GB" sz="12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796964" y="2985512"/>
        <a:ext cx="806835" cy="32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FC076C-37E2-A3C5-775F-0AC313AEF0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70CEC-7DB6-BD43-C58A-CB0847F656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245E-44FF-41FA-B874-C9FFF2C2E640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F51F9-3151-A8ED-7679-3FD8D74AC4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DA13-B7CD-C0D3-CACE-8FF3F2D3EC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2FD30-5438-4D5C-A314-D24E82822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55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51AD4-5E9A-4FCA-902B-F8A7168E30A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E1C0-BE01-4AC6-AA7C-8D741EF5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=&gt; reply =&gt; consulting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6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Techknowlagy</a:t>
            </a:r>
            <a:r>
              <a:rPr lang="en-US" dirty="0"/>
              <a:t> I used =&gt; evaluating rag systems = &gt; method form literature </a:t>
            </a:r>
          </a:p>
          <a:p>
            <a:r>
              <a:rPr lang="en-US" dirty="0"/>
              <a:t>Using the </a:t>
            </a:r>
            <a:r>
              <a:rPr lang="en-US" dirty="0" err="1"/>
              <a:t>llm</a:t>
            </a:r>
            <a:r>
              <a:rPr lang="en-US" dirty="0"/>
              <a:t> we need to understand the number of error in are </a:t>
            </a:r>
            <a:r>
              <a:rPr lang="en-US" dirty="0" err="1"/>
              <a:t>llms</a:t>
            </a:r>
            <a:r>
              <a:rPr lang="en-US" dirty="0"/>
              <a:t> </a:t>
            </a:r>
          </a:p>
          <a:p>
            <a:r>
              <a:rPr lang="en-GB" dirty="0"/>
              <a:t>And quality of the </a:t>
            </a:r>
            <a:r>
              <a:rPr lang="en-GB" dirty="0" err="1"/>
              <a:t>scures</a:t>
            </a:r>
            <a:r>
              <a:rPr lang="en-GB" dirty="0"/>
              <a:t>. And how manually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1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=&gt;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LLM =&gt; benefits / practical example  ( generate code that doesn’t make </a:t>
            </a:r>
            <a:r>
              <a:rPr lang="en-US" dirty="0" err="1"/>
              <a:t>sence</a:t>
            </a:r>
            <a:r>
              <a:rPr lang="en-US" dirty="0"/>
              <a:t> . </a:t>
            </a:r>
            <a:r>
              <a:rPr lang="en-US" dirty="0" err="1"/>
              <a:t>Llm</a:t>
            </a:r>
            <a:r>
              <a:rPr lang="en-US" dirty="0"/>
              <a:t> don’t know how to call the </a:t>
            </a:r>
            <a:r>
              <a:rPr lang="en-US" dirty="0" err="1"/>
              <a:t>api</a:t>
            </a:r>
            <a:r>
              <a:rPr lang="en-US" dirty="0"/>
              <a:t> , General issues </a:t>
            </a:r>
          </a:p>
          <a:p>
            <a:r>
              <a:rPr lang="en-US" dirty="0"/>
              <a:t>The main issue we face was missing </a:t>
            </a:r>
            <a:r>
              <a:rPr lang="en-US" dirty="0" err="1"/>
              <a:t>custime</a:t>
            </a:r>
            <a:r>
              <a:rPr lang="en-US" dirty="0"/>
              <a:t> </a:t>
            </a:r>
            <a:r>
              <a:rPr lang="en-US" dirty="0" err="1"/>
              <a:t>knolwalges</a:t>
            </a:r>
            <a:r>
              <a:rPr lang="en-US" dirty="0"/>
              <a:t> 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2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Task Focus: </a:t>
            </a:r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Fine-tuning: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tasks requiring high accuracy and control over the LLM's output (e.g., sentiment analysis, code generation).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RAG: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Ideal for tasks where access to external knowledge is crucial for comprehensive answers (e.g., question answering, information retrieval).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Prompt Engineering: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This is the art of crafting clear instructions for the LLM. It can be used on its own or to enhance fine-tuning and RAG. Well-designed prompts can significantly improve the quality and direction of the LLM's output, even without retraining.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Data Availability: </a:t>
            </a:r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Fine-tuning: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Requires a well-curated dataset specific to your task. 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RAG: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Works with a knowledge source that may be easier to obtain than a specialized dataset.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Prompt Engineering: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This doesn't require any specific data – just your understanding of the LLM and the task.</a:t>
            </a:r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Computational Resources: </a:t>
            </a:r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Fine-tuning: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Training can be computationally expensive. 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RAG: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Retrieval and processing can be resource-intensive, but less so than fine-tuning in most cases.</a:t>
            </a:r>
            <a:endParaRPr lang="fa-IR" b="0" i="1" dirty="0">
              <a:effectLst/>
              <a:highlight>
                <a:srgbClr val="FFFFFF"/>
              </a:highlight>
              <a:latin typeface="var(--artdeco-reset-typography-font-family-sans)"/>
            </a:endParaRPr>
          </a:p>
          <a:p>
            <a:pPr algn="l" fontAlgn="auto"/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auto"/>
            <a:r>
              <a:rPr lang="en-GB" b="1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Prompt Engineering:</a:t>
            </a:r>
            <a:r>
              <a:rPr lang="en-GB" b="0" i="1" dirty="0">
                <a:effectLst/>
                <a:highlight>
                  <a:srgbClr val="FFFFFF"/>
                </a:highlight>
                <a:latin typeface="var(--artdeco-reset-typography-font-family-sans)"/>
              </a:rPr>
              <a:t> This is the most lightweight approach, requiring minimal computational resources.</a:t>
            </a:r>
            <a:endParaRPr lang="en-GB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5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</a:t>
            </a:r>
            <a:r>
              <a:rPr lang="en-US" dirty="0" err="1"/>
              <a:t>niave</a:t>
            </a:r>
            <a:r>
              <a:rPr lang="en-US" dirty="0"/>
              <a:t> rag , explain rag </a:t>
            </a:r>
            <a:r>
              <a:rPr lang="en-US" dirty="0" err="1"/>
              <a:t>sytems</a:t>
            </a:r>
            <a:r>
              <a:rPr lang="en-US" dirty="0"/>
              <a:t>. Pa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5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goal of the task was to remove context gap between text and images stroed in docx files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2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dirty="0" err="1"/>
              <a:t>archtechture</a:t>
            </a:r>
            <a:r>
              <a:rPr lang="en-US" dirty="0"/>
              <a:t>  of the EIRE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5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err="1"/>
              <a:t>pipline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answer to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5E1C0-BE01-4AC6-AA7C-8D741EF599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9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penpolis.it/eventi/nostro-diritto-digitale-alla-citta-un-incontro-torino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600" dirty="0"/>
              <a:t>Hierarchical Indexing and Contextual Enrichment in RAG Systems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0" y="4541262"/>
            <a:ext cx="8509039" cy="1681737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Author: Mona Davari</a:t>
            </a:r>
          </a:p>
          <a:p>
            <a:pPr algn="l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Academic Advisor: Prof. Tania Cerquitelli</a:t>
            </a:r>
          </a:p>
          <a:p>
            <a:pPr algn="l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Company Advisors: Dott. Petrea Tancau, Dott. Michele Veronesi , Dott. Domenico Bulfamente</a:t>
            </a:r>
          </a:p>
          <a:p>
            <a:pPr algn="l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Date: 2023-24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43A3384-BD90-4C43-830F-8AD37015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5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/>
        </p:blipFill>
        <p:spPr>
          <a:xfrm>
            <a:off x="4930430" y="921716"/>
            <a:ext cx="4196190" cy="280095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72F42-4025-7B5F-F9CD-E0EE1D2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Tasks and Contributions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383368-DCE3-DE8B-6C8E-E303F415B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142958"/>
              </p:ext>
            </p:extLst>
          </p:nvPr>
        </p:nvGraphicFramePr>
        <p:xfrm>
          <a:off x="3882176" y="2112579"/>
          <a:ext cx="362195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 Placeholder 5">
            <a:extLst>
              <a:ext uri="{FF2B5EF4-FFF2-40B4-BE49-F238E27FC236}">
                <a16:creationId xmlns:a16="http://schemas.microsoft.com/office/drawing/2014/main" id="{400FD630-006E-EFC7-E6B1-B0B5FD5B4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902658"/>
              </p:ext>
            </p:extLst>
          </p:nvPr>
        </p:nvGraphicFramePr>
        <p:xfrm>
          <a:off x="789709" y="2299856"/>
          <a:ext cx="2718461" cy="373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7758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Pipeline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CD8037-1517-BEAC-5A61-278BD8027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012855"/>
              </p:ext>
            </p:extLst>
          </p:nvPr>
        </p:nvGraphicFramePr>
        <p:xfrm>
          <a:off x="3576735" y="1349551"/>
          <a:ext cx="5029199" cy="415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Evaluation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5B4F3-E120-DD21-C8CD-9534281E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4" y="2416281"/>
            <a:ext cx="3639836" cy="220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A6844-1A58-3246-9A03-08A42CDAB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019" y="2475822"/>
            <a:ext cx="4503826" cy="20830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812CFE9-6B4D-A5AB-AB57-9C4C1296C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08558"/>
              </p:ext>
            </p:extLst>
          </p:nvPr>
        </p:nvGraphicFramePr>
        <p:xfrm>
          <a:off x="886414" y="2615979"/>
          <a:ext cx="7389129" cy="368940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93958">
                  <a:extLst>
                    <a:ext uri="{9D8B030D-6E8A-4147-A177-3AD203B41FA5}">
                      <a16:colId xmlns:a16="http://schemas.microsoft.com/office/drawing/2014/main" val="790308866"/>
                    </a:ext>
                  </a:extLst>
                </a:gridCol>
                <a:gridCol w="1004451">
                  <a:extLst>
                    <a:ext uri="{9D8B030D-6E8A-4147-A177-3AD203B41FA5}">
                      <a16:colId xmlns:a16="http://schemas.microsoft.com/office/drawing/2014/main" val="2528941696"/>
                    </a:ext>
                  </a:extLst>
                </a:gridCol>
                <a:gridCol w="1530240">
                  <a:extLst>
                    <a:ext uri="{9D8B030D-6E8A-4147-A177-3AD203B41FA5}">
                      <a16:colId xmlns:a16="http://schemas.microsoft.com/office/drawing/2014/main" val="1112922080"/>
                    </a:ext>
                  </a:extLst>
                </a:gridCol>
                <a:gridCol w="1530240">
                  <a:extLst>
                    <a:ext uri="{9D8B030D-6E8A-4147-A177-3AD203B41FA5}">
                      <a16:colId xmlns:a16="http://schemas.microsoft.com/office/drawing/2014/main" val="3519371350"/>
                    </a:ext>
                  </a:extLst>
                </a:gridCol>
                <a:gridCol w="1530240">
                  <a:extLst>
                    <a:ext uri="{9D8B030D-6E8A-4147-A177-3AD203B41FA5}">
                      <a16:colId xmlns:a16="http://schemas.microsoft.com/office/drawing/2014/main" val="2841683630"/>
                    </a:ext>
                  </a:extLst>
                </a:gridCol>
              </a:tblGrid>
              <a:tr h="352392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Flat model</a:t>
                      </a:r>
                    </a:p>
                  </a:txBody>
                  <a:tcPr marL="140363" marR="44583" marT="70181" marB="70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Hierarchy 1</a:t>
                      </a:r>
                    </a:p>
                  </a:txBody>
                  <a:tcPr marL="140363" marR="44583" marT="70181" marB="70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Hierarchy 2</a:t>
                      </a:r>
                    </a:p>
                  </a:txBody>
                  <a:tcPr marL="140363" marR="44583" marT="70181" marB="70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Hierarchy 3</a:t>
                      </a:r>
                    </a:p>
                  </a:txBody>
                  <a:tcPr marL="140363" marR="44583" marT="70181" marB="70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8479"/>
                  </a:ext>
                </a:extLst>
              </a:tr>
              <a:tr h="8745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Settings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8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n_method_results: 2</a:t>
                      </a:r>
                    </a:p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n_class_results:2</a:t>
                      </a:r>
                    </a:p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n_package_results: 2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n_method_results:1</a:t>
                      </a:r>
                    </a:p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n_class_results:2</a:t>
                      </a:r>
                    </a:p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n_package_results: 3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n_method_results:1 n_class_results:2 n_package_results: 3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25143"/>
                  </a:ext>
                </a:extLst>
              </a:tr>
              <a:tr h="352392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selection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of data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of data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37756"/>
                  </a:ext>
                </a:extLst>
              </a:tr>
              <a:tr h="3523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Sample size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52362"/>
                  </a:ext>
                </a:extLst>
              </a:tr>
              <a:tr h="3523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for validation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 4-turbo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 4-turbo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 4-turbo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 4-turbo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9014"/>
                  </a:ext>
                </a:extLst>
              </a:tr>
              <a:tr h="70050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 counts: score_context_relevance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1.0: 89</a:t>
                      </a:r>
                    </a:p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0.5: 143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0.0: 68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00B050"/>
                          </a:solidFill>
                        </a:rPr>
                        <a:t>1.0: 124</a:t>
                      </a:r>
                    </a:p>
                    <a:p>
                      <a:r>
                        <a:rPr lang="en-GB" sz="1100" b="1" dirty="0">
                          <a:solidFill>
                            <a:srgbClr val="00B050"/>
                          </a:solidFill>
                        </a:rPr>
                        <a:t>0.5: 85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0.0: 70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1.0: 104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0.5: 110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0.0: 86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1.0: 108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0.5: 102</a:t>
                      </a:r>
                    </a:p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0.0: 90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88231"/>
                  </a:ext>
                </a:extLst>
              </a:tr>
              <a:tr h="3523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0.535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0.597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831282"/>
                  </a:ext>
                </a:extLst>
              </a:tr>
              <a:tr h="3523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Range acceptable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0.773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0.749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0.713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0.700</a:t>
                      </a:r>
                    </a:p>
                  </a:txBody>
                  <a:tcPr marL="140363" marR="44583" marT="70181" marB="7018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4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pic>
        <p:nvPicPr>
          <p:cNvPr id="5" name="Content Placeholder 4" descr="Question mark on green pastel background">
            <a:extLst>
              <a:ext uri="{FF2B5EF4-FFF2-40B4-BE49-F238E27FC236}">
                <a16:creationId xmlns:a16="http://schemas.microsoft.com/office/drawing/2014/main" id="{6BD59F1B-C415-B6A8-601E-ED099803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968" r="4976"/>
          <a:stretch/>
        </p:blipFill>
        <p:spPr>
          <a:xfrm>
            <a:off x="4267424" y="643466"/>
            <a:ext cx="3716651" cy="5568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Large Language Models (LLMs)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F52C3-A8C5-1EB3-E2AF-0C97F499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255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48EA-59F8-9170-34B1-B0B31769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LLMs' Limitations in Business Problems (Coding Companion)</a:t>
            </a:r>
          </a:p>
        </p:txBody>
      </p:sp>
      <p:pic>
        <p:nvPicPr>
          <p:cNvPr id="11" name="Content Placeholder 10" descr="Programmer female with solid fill">
            <a:extLst>
              <a:ext uri="{FF2B5EF4-FFF2-40B4-BE49-F238E27FC236}">
                <a16:creationId xmlns:a16="http://schemas.microsoft.com/office/drawing/2014/main" id="{440F294B-E2C2-3830-5797-DB3C7B85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EDD3B0-30AC-0945-0F06-C9170B14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7376" y="2405894"/>
            <a:ext cx="4316172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Generation of Non-sense Code</a:t>
            </a:r>
          </a:p>
          <a:p>
            <a:pPr marL="34290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Failure to Find Specific Information</a:t>
            </a:r>
          </a:p>
          <a:p>
            <a:pPr marL="34290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Missing Custom Knowledge</a:t>
            </a:r>
          </a:p>
          <a:p>
            <a:pPr marL="34290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500" dirty="0">
                <a:effectLst/>
                <a:highlight>
                  <a:srgbClr val="FFFFFF"/>
                </a:highlight>
                <a:latin typeface="var(--artdeco-reset-typography-font-family-sans)"/>
              </a:rPr>
              <a:t>adapting large language models (LLMs) for specific tasks</a:t>
            </a:r>
            <a:endParaRPr lang="en-US" sz="35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38AD06-91F5-D8AA-42C4-21D6C2C97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74534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RAG Systems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E93B6D-A1ED-31E9-1A62-405CEFC8F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4437"/>
          <a:stretch/>
        </p:blipFill>
        <p:spPr>
          <a:xfrm>
            <a:off x="3135077" y="1584495"/>
            <a:ext cx="5860915" cy="3430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Stage of RAG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0D823-4E21-C910-1AA6-E2D3345DB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1540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Tasks and Contributions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691AAB-9ECC-BC0D-CB6F-41E83FE603A6}"/>
              </a:ext>
            </a:extLst>
          </p:cNvPr>
          <p:cNvSpPr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FE2AAB-66A2-4629-214A-5ABC9DCB619D}"/>
              </a:ext>
            </a:extLst>
          </p:cNvPr>
          <p:cNvSpPr>
            <a:spLocks/>
          </p:cNvSpPr>
          <p:nvPr/>
        </p:nvSpPr>
        <p:spPr>
          <a:xfrm>
            <a:off x="4561900" y="2615979"/>
            <a:ext cx="3172675" cy="502194"/>
          </a:xfrm>
          <a:prstGeom prst="rect">
            <a:avLst/>
          </a:prstGeom>
        </p:spPr>
        <p:txBody>
          <a:bodyPr/>
          <a:lstStyle/>
          <a:p>
            <a:pPr defTabSz="356616">
              <a:spcAft>
                <a:spcPts val="600"/>
              </a:spcAft>
            </a:pPr>
            <a:r>
              <a:rPr lang="en-US" sz="18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Description Generation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0D823-4E21-C910-1AA6-E2D3345DB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467200"/>
              </p:ext>
            </p:extLst>
          </p:nvPr>
        </p:nvGraphicFramePr>
        <p:xfrm>
          <a:off x="461252" y="2860096"/>
          <a:ext cx="2472437" cy="342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92C6D5-BA67-C38C-3ADB-9E2D6C2D7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028280"/>
              </p:ext>
            </p:extLst>
          </p:nvPr>
        </p:nvGraphicFramePr>
        <p:xfrm>
          <a:off x="4556450" y="3184355"/>
          <a:ext cx="3019943" cy="29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1679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Tasks and Contributions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C06B1C1-D74C-B166-1D85-D6AD3D15FF1D}"/>
              </a:ext>
            </a:extLst>
          </p:cNvPr>
          <p:cNvSpPr>
            <a:spLocks/>
          </p:cNvSpPr>
          <p:nvPr/>
        </p:nvSpPr>
        <p:spPr>
          <a:xfrm>
            <a:off x="4328173" y="2726348"/>
            <a:ext cx="4158227" cy="6010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6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Modular RAG Elements</a:t>
            </a:r>
          </a:p>
          <a:p>
            <a:pPr defTabSz="425196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(EIRE)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0D823-4E21-C910-1AA6-E2D3345DB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47309"/>
              </p:ext>
            </p:extLst>
          </p:nvPr>
        </p:nvGraphicFramePr>
        <p:xfrm>
          <a:off x="675554" y="2696519"/>
          <a:ext cx="1803761" cy="36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25E41468-C2EE-2836-7FFF-4D4D6CB2A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106706"/>
              </p:ext>
            </p:extLst>
          </p:nvPr>
        </p:nvGraphicFramePr>
        <p:xfrm>
          <a:off x="3378395" y="2171312"/>
          <a:ext cx="5297936" cy="433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561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Tasks and Contributions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FCA47D-1B07-08B5-48D3-77C58CF5B3D5}"/>
              </a:ext>
            </a:extLst>
          </p:cNvPr>
          <p:cNvSpPr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7F1DD-5666-32A3-2A19-81BE389024E3}"/>
              </a:ext>
            </a:extLst>
          </p:cNvPr>
          <p:cNvSpPr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6A96C4-60C5-A276-A8FD-12689B7CE1F6}"/>
              </a:ext>
            </a:extLst>
          </p:cNvPr>
          <p:cNvSpPr>
            <a:spLocks/>
          </p:cNvSpPr>
          <p:nvPr/>
        </p:nvSpPr>
        <p:spPr>
          <a:xfrm>
            <a:off x="4422646" y="2239755"/>
            <a:ext cx="3985945" cy="6309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8056">
              <a:spcAft>
                <a:spcPts val="600"/>
              </a:spcAft>
            </a:pPr>
            <a:r>
              <a:rPr lang="en-GB" sz="13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 Indexing for code base expert (Code Expert Agent)</a:t>
            </a:r>
            <a:endParaRPr lang="en-GB" sz="1400" b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189D5C8-0D7C-5565-C8C5-268E513F3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64796"/>
              </p:ext>
            </p:extLst>
          </p:nvPr>
        </p:nvGraphicFramePr>
        <p:xfrm>
          <a:off x="4350630" y="2194353"/>
          <a:ext cx="4328283" cy="389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0D823-4E21-C910-1AA6-E2D3345DB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578350"/>
              </p:ext>
            </p:extLst>
          </p:nvPr>
        </p:nvGraphicFramePr>
        <p:xfrm>
          <a:off x="483042" y="2915142"/>
          <a:ext cx="2400765" cy="330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82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C1F2AD-9B8D-455A-B868-86E1C298712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863</Words>
  <Application>Microsoft Office PowerPoint</Application>
  <PresentationFormat>On-screen Show (4:3)</PresentationFormat>
  <Paragraphs>229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var(--artdeco-reset-typography-font-family-sans)</vt:lpstr>
      <vt:lpstr>Office Theme</vt:lpstr>
      <vt:lpstr>Hierarchical Indexing and Contextual Enrichment in RAG Systems</vt:lpstr>
      <vt:lpstr>Introduction to Large Language Models (LLMs)</vt:lpstr>
      <vt:lpstr>LLMs' Limitations in Business Problems (Coding Companion)</vt:lpstr>
      <vt:lpstr>adapting large language models (LLMs) for specific tasks</vt:lpstr>
      <vt:lpstr>Types of RAG Systems</vt:lpstr>
      <vt:lpstr>Stage of RAG Systems</vt:lpstr>
      <vt:lpstr>My Tasks and Contributions</vt:lpstr>
      <vt:lpstr>My Tasks and Contributions</vt:lpstr>
      <vt:lpstr>My Tasks and Contributions</vt:lpstr>
      <vt:lpstr>My Tasks and Contributions</vt:lpstr>
      <vt:lpstr>Testing Pipeline</vt:lpstr>
      <vt:lpstr>Evaluation Method</vt:lpstr>
      <vt:lpstr>Results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mona davari</dc:creator>
  <cp:keywords/>
  <dc:description>generated using python-pptx</dc:description>
  <cp:lastModifiedBy>mona davari</cp:lastModifiedBy>
  <cp:revision>21</cp:revision>
  <dcterms:created xsi:type="dcterms:W3CDTF">2013-01-27T09:14:16Z</dcterms:created>
  <dcterms:modified xsi:type="dcterms:W3CDTF">2024-07-21T23:24:55Z</dcterms:modified>
  <cp:category/>
</cp:coreProperties>
</file>