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A9FA7F6-2FAF-40CB-94AF-60D557887C8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BBF6266-344A-4F34-8FAB-1C588A7307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66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A7F6-2FAF-40CB-94AF-60D557887C8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6266-344A-4F34-8FAB-1C588A7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9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A7F6-2FAF-40CB-94AF-60D557887C8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6266-344A-4F34-8FAB-1C588A7307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3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A7F6-2FAF-40CB-94AF-60D557887C8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6266-344A-4F34-8FAB-1C588A73070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74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A7F6-2FAF-40CB-94AF-60D557887C8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6266-344A-4F34-8FAB-1C588A7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66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A7F6-2FAF-40CB-94AF-60D557887C8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6266-344A-4F34-8FAB-1C588A73070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359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A7F6-2FAF-40CB-94AF-60D557887C8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6266-344A-4F34-8FAB-1C588A73070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267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A7F6-2FAF-40CB-94AF-60D557887C8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6266-344A-4F34-8FAB-1C588A73070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A7F6-2FAF-40CB-94AF-60D557887C8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6266-344A-4F34-8FAB-1C588A73070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43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A7F6-2FAF-40CB-94AF-60D557887C8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6266-344A-4F34-8FAB-1C588A7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1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A7F6-2FAF-40CB-94AF-60D557887C8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6266-344A-4F34-8FAB-1C588A73070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57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A7F6-2FAF-40CB-94AF-60D557887C8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6266-344A-4F34-8FAB-1C588A7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A7F6-2FAF-40CB-94AF-60D557887C8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6266-344A-4F34-8FAB-1C588A73070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7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A7F6-2FAF-40CB-94AF-60D557887C8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6266-344A-4F34-8FAB-1C588A73070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2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A7F6-2FAF-40CB-94AF-60D557887C8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6266-344A-4F34-8FAB-1C588A7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7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A7F6-2FAF-40CB-94AF-60D557887C8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6266-344A-4F34-8FAB-1C588A73070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15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A7F6-2FAF-40CB-94AF-60D557887C8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6266-344A-4F34-8FAB-1C588A7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9FA7F6-2FAF-40CB-94AF-60D557887C87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BF6266-344A-4F34-8FAB-1C588A7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n-MN" dirty="0" smtClean="0"/>
              <a:t>Өгөгдлийн нууцлал, 			аюулгүй байдал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n-MN" dirty="0" smtClean="0"/>
              <a:t>Удирдсан багш Н.Оюун-Эрдэнэ</a:t>
            </a:r>
          </a:p>
          <a:p>
            <a:r>
              <a:rPr lang="mn-MN" dirty="0" smtClean="0"/>
              <a:t>Гүйцэтгэсэн П.Мөнхболд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1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Технологийн </a:t>
            </a: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судалгаа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5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Системийн шинжилгээ </a:t>
            </a: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зохиомж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4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Дүгнэлт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9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Агуулга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Оршил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Зорилго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Сэдвийн судалгаа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Технологийн </a:t>
            </a: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судалгаа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Системийн шинжилгээ зохиомж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Дүгнэлт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4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Оршил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Зорилго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O</a:t>
            </a:r>
            <a:r>
              <a:rPr lang="mn-MN" dirty="0" smtClean="0"/>
              <a:t>юутан </a:t>
            </a:r>
            <a:r>
              <a:rPr lang="mn-MN" dirty="0"/>
              <a:t>сурагчидад өгөгдлийн нууцлал, аюулгүй байдалын </a:t>
            </a:r>
            <a:r>
              <a:rPr lang="mn-MN" dirty="0" smtClean="0"/>
              <a:t>талаар </a:t>
            </a:r>
            <a:r>
              <a:rPr lang="mn-MN" dirty="0"/>
              <a:t>мэдлэг </a:t>
            </a:r>
            <a:r>
              <a:rPr lang="mn-MN" dirty="0" smtClean="0"/>
              <a:t>олгох, өгөгдлийг хамгаалахад нь туслах зорилгоор гар утасны  тусламжийн програм хөгжүүлэх юм.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6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n-MN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Сэдвийн </a:t>
            </a:r>
            <a:r>
              <a:rPr lang="mn-M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судалгаа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 smtClean="0"/>
              <a:t>Аюулгүй байдал гэж юу вэ?</a:t>
            </a:r>
          </a:p>
          <a:p>
            <a:r>
              <a:rPr lang="mn-MN" dirty="0" smtClean="0"/>
              <a:t>Өгөгдлийн аюулгүй байдал гэж юу вэ?</a:t>
            </a:r>
          </a:p>
          <a:p>
            <a:r>
              <a:rPr lang="mn-MN" dirty="0" smtClean="0"/>
              <a:t>Өгөгдлийн сангийн аюулгүй байдал гэж юу вэ?</a:t>
            </a:r>
          </a:p>
          <a:p>
            <a:r>
              <a:rPr lang="mn-MN" dirty="0" smtClean="0"/>
              <a:t>Криптограф гэж юу вэ?</a:t>
            </a:r>
          </a:p>
          <a:p>
            <a:r>
              <a:rPr lang="en-US" dirty="0" smtClean="0"/>
              <a:t>SQL Injection </a:t>
            </a:r>
            <a:r>
              <a:rPr lang="mn-MN" dirty="0" smtClean="0"/>
              <a:t>гэж юу вэ?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6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n-MN" dirty="0"/>
              <a:t>Аюулгүй байдал гэж юу вэ</a:t>
            </a:r>
            <a:r>
              <a:rPr lang="mn-MN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n-MN"/>
              <a:t>Өгөгдлийн аюулгүй байдал гэж юу вэ</a:t>
            </a:r>
            <a:r>
              <a:rPr lang="mn-MN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6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n-MN" dirty="0"/>
              <a:t>Криптограф гэж юу вэ</a:t>
            </a:r>
            <a:r>
              <a:rPr lang="mn-MN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3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Injection </a:t>
            </a:r>
            <a:r>
              <a:rPr lang="mn-MN" dirty="0"/>
              <a:t>гэж юу вэ</a:t>
            </a:r>
            <a:r>
              <a:rPr lang="mn-MN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20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</TotalTime>
  <Words>108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Garamond</vt:lpstr>
      <vt:lpstr>Times New Roman</vt:lpstr>
      <vt:lpstr>Wingdings</vt:lpstr>
      <vt:lpstr>Organic</vt:lpstr>
      <vt:lpstr>Өгөгдлийн нууцлал,    аюулгүй байдал</vt:lpstr>
      <vt:lpstr>Агуулга</vt:lpstr>
      <vt:lpstr>Оршил</vt:lpstr>
      <vt:lpstr>Зорилго</vt:lpstr>
      <vt:lpstr>Сэдвийн судалгаа</vt:lpstr>
      <vt:lpstr>Аюулгүй байдал гэж юу вэ?</vt:lpstr>
      <vt:lpstr>Өгөгдлийн аюулгүй байдал гэж юу вэ?</vt:lpstr>
      <vt:lpstr>Криптограф гэж юу вэ?</vt:lpstr>
      <vt:lpstr>SQL Injection гэж юу вэ?</vt:lpstr>
      <vt:lpstr>Технологийн судалгаа</vt:lpstr>
      <vt:lpstr>Системийн шинжилгээ зохиомж</vt:lpstr>
      <vt:lpstr>Дүгнэлт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Өгөгдлийн нууцлал,    аюулгүй байдал</dc:title>
  <dc:creator>П. Мд</dc:creator>
  <cp:lastModifiedBy>П. Мд</cp:lastModifiedBy>
  <cp:revision>10</cp:revision>
  <dcterms:created xsi:type="dcterms:W3CDTF">2016-04-12T14:09:35Z</dcterms:created>
  <dcterms:modified xsi:type="dcterms:W3CDTF">2016-04-12T14:57:47Z</dcterms:modified>
</cp:coreProperties>
</file>