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76" r:id="rId5"/>
    <p:sldId id="275" r:id="rId6"/>
    <p:sldId id="287" r:id="rId7"/>
    <p:sldId id="285" r:id="rId8"/>
    <p:sldId id="286" r:id="rId9"/>
    <p:sldId id="259" r:id="rId10"/>
    <p:sldId id="279" r:id="rId11"/>
    <p:sldId id="281" r:id="rId12"/>
    <p:sldId id="289" r:id="rId13"/>
    <p:sldId id="290" r:id="rId14"/>
    <p:sldId id="291" r:id="rId15"/>
    <p:sldId id="261" r:id="rId16"/>
    <p:sldId id="264" r:id="rId17"/>
    <p:sldId id="266" r:id="rId18"/>
    <p:sldId id="263" r:id="rId19"/>
    <p:sldId id="269" r:id="rId20"/>
    <p:sldId id="284" r:id="rId21"/>
    <p:sldId id="271" r:id="rId22"/>
    <p:sldId id="294" r:id="rId23"/>
    <p:sldId id="283" r:id="rId24"/>
    <p:sldId id="288" r:id="rId25"/>
    <p:sldId id="272" r:id="rId26"/>
    <p:sldId id="293" r:id="rId27"/>
    <p:sldId id="273" r:id="rId28"/>
    <p:sldId id="274" r:id="rId29"/>
    <p:sldId id="270" r:id="rId30"/>
    <p:sldId id="258" r:id="rId31"/>
    <p:sldId id="262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 autoAdjust="0"/>
    <p:restoredTop sz="92817" autoAdjust="0"/>
  </p:normalViewPr>
  <p:slideViewPr>
    <p:cSldViewPr snapToGrid="0">
      <p:cViewPr varScale="1">
        <p:scale>
          <a:sx n="95" d="100"/>
          <a:sy n="95" d="100"/>
        </p:scale>
        <p:origin x="42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DD738-BB78-426C-A54A-7EFE3D75039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3043-0A42-408D-8BF0-9023CF0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2CBB-1288-4842-AA06-310D4B843B5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Trabajo</a:t>
            </a:r>
            <a:r>
              <a:rPr lang="en-US" dirty="0" smtClean="0"/>
              <a:t> final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computadoras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Diseño</a:t>
            </a:r>
            <a:r>
              <a:rPr lang="en-US" dirty="0" smtClean="0"/>
              <a:t> del Sistema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 </a:t>
            </a:r>
            <a:r>
              <a:rPr lang="en-US" dirty="0" err="1" smtClean="0"/>
              <a:t>Limones</a:t>
            </a:r>
            <a:endParaRPr lang="en-US" dirty="0" smtClean="0"/>
          </a:p>
          <a:p>
            <a:r>
              <a:rPr lang="en-US" dirty="0" smtClean="0"/>
              <a:t>Eduardo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Peripheral memory write – No error, cache miss/ cache hit clean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415617"/>
            <a:ext cx="9110911" cy="50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Peripheral memory </a:t>
            </a:r>
            <a:r>
              <a:rPr lang="en-US" sz="2800" dirty="0" smtClean="0"/>
              <a:t>Read–error: retry message from MC, successful retry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1624613"/>
            <a:ext cx="11701353" cy="39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8" y="2923656"/>
            <a:ext cx="3690851" cy="2859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Memory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53527" y="1690688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9127" y="2030138"/>
            <a:ext cx="523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</a:t>
            </a:r>
            <a:r>
              <a:rPr lang="en-US" dirty="0" smtClean="0"/>
              <a:t>Memory controller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7293" y="4736865"/>
            <a:ext cx="206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Enable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40812" y="5279504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8267" y="3843866"/>
            <a:ext cx="2785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 single port RAM with WE and MESI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10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TB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917" y="4034741"/>
            <a:ext cx="2991852" cy="2611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5814" y="4034741"/>
            <a:ext cx="263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used in file to initialize the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769" y="1321356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main memory from initialized file: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8953" y="1321356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Writing random data to main memory 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0" y="2828781"/>
            <a:ext cx="3131469" cy="1966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69" y="1810098"/>
            <a:ext cx="5548813" cy="8992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953" y="1810098"/>
            <a:ext cx="5733047" cy="861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953" y="2828781"/>
            <a:ext cx="5408946" cy="10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1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RTL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433512"/>
            <a:ext cx="97726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9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9" y="1896866"/>
            <a:ext cx="3690851" cy="285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 Controller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528" y="2419203"/>
            <a:ext cx="260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peripheral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9314" y="5164530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4914" y="5503980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Main Memory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63378" y="3313047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2528" y="3918790"/>
            <a:ext cx="2407956" cy="72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5949" y="2419203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CPU: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43525" y="2779246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13255" y="4196122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67515" y="3662320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69985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 – Control signals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1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00" y="1371600"/>
            <a:ext cx="117385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AHOLD – address hold: maintain </a:t>
            </a:r>
            <a:r>
              <a:rPr lang="en-US" sz="2800" dirty="0" err="1" smtClean="0"/>
              <a:t>memoryconsistency</a:t>
            </a:r>
            <a:endParaRPr lang="en-US" sz="2800" dirty="0" smtClean="0"/>
          </a:p>
          <a:p>
            <a:r>
              <a:rPr lang="en-US" sz="2800" dirty="0" smtClean="0"/>
              <a:t>• EADS# - external address strobe: external; informs the processor of a valid address on its local bus to be snooped (internal cache lookup)</a:t>
            </a:r>
          </a:p>
          <a:p>
            <a:r>
              <a:rPr lang="en-US" sz="2800" dirty="0" smtClean="0"/>
              <a:t>• input INV – invalidate: external; informs the processor to leave cache line valid or mark it invalid on a snoop hit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HIT# - hit on internal cache – notify other processors that information is shared by another cache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HITM# - hit modified line: hit to a modified line </a:t>
            </a:r>
            <a:r>
              <a:rPr lang="en-US" sz="2800" dirty="0" err="1" smtClean="0"/>
              <a:t>incache</a:t>
            </a:r>
            <a:r>
              <a:rPr lang="en-US" sz="2800" dirty="0" smtClean="0"/>
              <a:t>, write-back required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PBGNT# - private bus grant: asserted to grant bus ownership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PBREQ# - private bus request: asserted to request bus ownership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88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Modified.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all control signals.</a:t>
            </a:r>
          </a:p>
        </p:txBody>
      </p:sp>
    </p:spTree>
    <p:extLst>
      <p:ext uri="{BB962C8B-B14F-4D97-AF65-F5344CB8AC3E}">
        <p14:creationId xmlns:p14="http://schemas.microsoft.com/office/powerpoint/2010/main" val="97503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Peripheral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Reject peripheral request, bus held by CPU or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miss/ cache clean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read– No error, cache miss/ cache clean hit</a:t>
            </a: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 Peripheral memory write –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0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2253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255043"/>
            <a:ext cx="10424159" cy="56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Block Diagram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24388" y="315896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97" y="1608173"/>
            <a:ext cx="5048218" cy="74923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313562" y="2816556"/>
            <a:ext cx="1311933" cy="1398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Controller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35255" y="5668997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583879" y="4453280"/>
            <a:ext cx="7342" cy="1001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29003" y="2811421"/>
            <a:ext cx="1563492" cy="12978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37699" y="2935095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447470" y="2782832"/>
            <a:ext cx="2878411" cy="1754326"/>
            <a:chOff x="9467124" y="2418909"/>
            <a:chExt cx="2878411" cy="175432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243036" y="2418909"/>
              <a:ext cx="210249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addr_from_program</a:t>
              </a:r>
              <a:endParaRPr lang="en-US" dirty="0" smtClean="0"/>
            </a:p>
            <a:p>
              <a:r>
                <a:rPr lang="en-US" dirty="0" err="1" smtClean="0"/>
                <a:t>wdata_to_mm</a:t>
              </a:r>
              <a:endParaRPr lang="en-US" dirty="0" smtClean="0"/>
            </a:p>
            <a:p>
              <a:r>
                <a:rPr lang="en-US" dirty="0" err="1" smtClean="0"/>
                <a:t>req_CPU</a:t>
              </a:r>
              <a:endParaRPr lang="en-US" dirty="0" smtClean="0"/>
            </a:p>
            <a:p>
              <a:r>
                <a:rPr lang="en-US" dirty="0" err="1"/>
                <a:t>w</a:t>
              </a:r>
              <a:r>
                <a:rPr lang="en-US" dirty="0" err="1" smtClean="0"/>
                <a:t>e_to_mm</a:t>
              </a:r>
              <a:endParaRPr lang="en-US" dirty="0" smtClean="0"/>
            </a:p>
            <a:p>
              <a:r>
                <a:rPr lang="en-US" dirty="0" smtClean="0"/>
                <a:t>Hit/</a:t>
              </a:r>
              <a:r>
                <a:rPr lang="en-US" dirty="0" err="1" smtClean="0"/>
                <a:t>hitm</a:t>
              </a:r>
              <a:endParaRPr lang="en-US" dirty="0" smtClean="0"/>
            </a:p>
            <a:p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568768" y="2882062"/>
            <a:ext cx="1563492" cy="12978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8767804" y="2811421"/>
            <a:ext cx="1140114" cy="1253181"/>
            <a:chOff x="9467124" y="2418909"/>
            <a:chExt cx="1140114" cy="125318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243036" y="2418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ss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8468858" y="5668997"/>
            <a:ext cx="3148519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Main Memory</a:t>
            </a:r>
            <a:endParaRPr lang="en-US" sz="40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812892" y="4539827"/>
            <a:ext cx="1311933" cy="914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1137" y="2805025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678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– Memory Controller -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43804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PU RTL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36" y="1844973"/>
            <a:ext cx="7794458" cy="47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0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Verification 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0653" y="1690688"/>
            <a:ext cx="561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</a:t>
            </a:r>
            <a:r>
              <a:rPr lang="en-US" dirty="0" smtClean="0"/>
              <a:t>1 – </a:t>
            </a:r>
            <a:r>
              <a:rPr lang="en-US" dirty="0" smtClean="0"/>
              <a:t>Peripheral </a:t>
            </a:r>
            <a:r>
              <a:rPr lang="en-US" dirty="0" err="1" smtClean="0"/>
              <a:t>periferico</a:t>
            </a:r>
            <a:r>
              <a:rPr lang="en-US" dirty="0" smtClean="0"/>
              <a:t> escribe y hay un cache hit modified (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Case 2 – CPU load (read) - cache miss 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3 – CPU load – hit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4 – CPU store (write to main memory) miss 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5 – CPU store hit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6 – CPU bus request denied. </a:t>
            </a:r>
          </a:p>
        </p:txBody>
      </p:sp>
    </p:spTree>
    <p:extLst>
      <p:ext uri="{BB962C8B-B14F-4D97-AF65-F5344CB8AC3E}">
        <p14:creationId xmlns:p14="http://schemas.microsoft.com/office/powerpoint/2010/main" val="8626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load – cache miss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358"/>
            <a:ext cx="71151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Cache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9344" y="3006814"/>
            <a:ext cx="2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design is practically given in the final project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Verification 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0653" y="1690688"/>
            <a:ext cx="561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</a:t>
            </a:r>
            <a:r>
              <a:rPr lang="en-US" dirty="0" smtClean="0"/>
              <a:t>1 – </a:t>
            </a:r>
            <a:r>
              <a:rPr lang="en-US" dirty="0" smtClean="0"/>
              <a:t>Peripheral </a:t>
            </a:r>
            <a:r>
              <a:rPr lang="en-US" dirty="0" err="1" smtClean="0"/>
              <a:t>periferico</a:t>
            </a:r>
            <a:r>
              <a:rPr lang="en-US" dirty="0" smtClean="0"/>
              <a:t> escribe y hay un cache hit modified (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Case 2 – CPU load (read) - cache miss 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3 – CPU load – hit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4 – CPU store (write to main memory) miss 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5 – CPU store hit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6 – CPU bus request denied. </a:t>
            </a:r>
          </a:p>
        </p:txBody>
      </p:sp>
    </p:spTree>
    <p:extLst>
      <p:ext uri="{BB962C8B-B14F-4D97-AF65-F5344CB8AC3E}">
        <p14:creationId xmlns:p14="http://schemas.microsoft.com/office/powerpoint/2010/main" val="273374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Verification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Peripheral request MM read using serial </a:t>
            </a:r>
            <a:r>
              <a:rPr lang="en-US" sz="2400" dirty="0" err="1" smtClean="0"/>
              <a:t>comm</a:t>
            </a:r>
            <a:r>
              <a:rPr lang="en-US" sz="2400" dirty="0" smtClean="0"/>
              <a:t> msg.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MC controller triggers snoop operation from CPU cache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Cache returns HIT and HITM asserted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MC replies to peripheral a WAIT to allow write back from CPU cache.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Peripheral initiates wait pattern retrying </a:t>
            </a:r>
            <a:r>
              <a:rPr lang="en-US" sz="2400" dirty="0" err="1" smtClean="0"/>
              <a:t>msg</a:t>
            </a:r>
            <a:r>
              <a:rPr lang="en-US" sz="2400" dirty="0" smtClean="0"/>
              <a:t> until </a:t>
            </a:r>
            <a:r>
              <a:rPr lang="en-US" sz="2400" dirty="0" err="1" smtClean="0"/>
              <a:t>ack</a:t>
            </a:r>
            <a:r>
              <a:rPr lang="en-US" sz="2400" dirty="0" smtClean="0"/>
              <a:t> is successful.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CPU requests BUS grant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MC grants bus access and performs write 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MESI state from Cache changes from M to 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 is written back to MM and MESI sate changes from E to 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MC returns retry </a:t>
            </a:r>
            <a:r>
              <a:rPr lang="en-US" sz="2400" dirty="0" err="1" smtClean="0"/>
              <a:t>msg</a:t>
            </a:r>
            <a:r>
              <a:rPr lang="en-US" sz="2400" dirty="0" smtClean="0"/>
              <a:t> to peripheral.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Peripheral retries Read operation.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MC returns data to peripheral and ACK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Peripheral receives data requested.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772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569964"/>
            <a:ext cx="10515600" cy="1325563"/>
          </a:xfrm>
        </p:spPr>
        <p:txBody>
          <a:bodyPr>
            <a:noAutofit/>
          </a:bodyPr>
          <a:lstStyle/>
          <a:p>
            <a:r>
              <a:rPr lang="en-US" sz="16600" dirty="0" smtClean="0"/>
              <a:t>Backup</a:t>
            </a:r>
            <a:br>
              <a:rPr lang="en-US" sz="16600" dirty="0" smtClean="0"/>
            </a:b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29172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1" y="2927500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9249" y="2301354"/>
            <a:ext cx="3919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4" y="2230423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01128" y="2301354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CPU state machine parses data from file simulating processing outputs and coordinates with Memory controller using control Bus signals to read/write from main memory.</a:t>
            </a:r>
          </a:p>
        </p:txBody>
      </p:sp>
    </p:spTree>
    <p:extLst>
      <p:ext uri="{BB962C8B-B14F-4D97-AF65-F5344CB8AC3E}">
        <p14:creationId xmlns:p14="http://schemas.microsoft.com/office/powerpoint/2010/main" val="6454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739" y="2972267"/>
            <a:ext cx="2070359" cy="2000590"/>
          </a:xfrm>
          <a:prstGeom prst="rect">
            <a:avLst/>
          </a:prstGeom>
          <a:solidFill>
            <a:srgbClr val="6BB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Peripheral</a:t>
            </a:r>
            <a:endParaRPr lang="en-US" sz="4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4986" y="3735733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1" y="2433124"/>
            <a:ext cx="834730" cy="9294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12148" y="4270089"/>
            <a:ext cx="851638" cy="16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248" y="4453280"/>
            <a:ext cx="2049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MSG command </a:t>
            </a:r>
          </a:p>
          <a:p>
            <a:r>
              <a:rPr lang="en-US" sz="2400" dirty="0" smtClean="0"/>
              <a:t>From test bench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92978" y="1674478"/>
            <a:ext cx="175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Data from file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143440" y="2521622"/>
            <a:ext cx="1514503" cy="1222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PMC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678" y="2804829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97" y="1608173"/>
            <a:ext cx="5048218" cy="7492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819168" y="266403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819169" y="2441487"/>
            <a:ext cx="1664489" cy="1754326"/>
            <a:chOff x="9467124" y="2418909"/>
            <a:chExt cx="1664489" cy="175432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243036" y="2418909"/>
              <a:ext cx="88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  <a:p>
              <a:r>
                <a:rPr lang="en-US" dirty="0" err="1" smtClean="0"/>
                <a:t>Addr</a:t>
              </a:r>
              <a:endParaRPr lang="en-US" dirty="0" smtClean="0"/>
            </a:p>
            <a:p>
              <a:r>
                <a:rPr lang="en-US" dirty="0" smtClean="0"/>
                <a:t>Bus </a:t>
              </a:r>
              <a:r>
                <a:rPr lang="en-US" dirty="0" err="1" smtClean="0"/>
                <a:t>req</a:t>
              </a:r>
              <a:endParaRPr lang="en-US" dirty="0" smtClean="0"/>
            </a:p>
            <a:p>
              <a:r>
                <a:rPr lang="en-US" dirty="0" smtClean="0"/>
                <a:t>Read</a:t>
              </a:r>
            </a:p>
            <a:p>
              <a:r>
                <a:rPr lang="en-US" dirty="0" smtClean="0"/>
                <a:t>Write</a:t>
              </a:r>
            </a:p>
            <a:p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4006655" y="3167085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52147" y="317539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560281" y="2481820"/>
            <a:ext cx="1311933" cy="1398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Controller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88988" y="531505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242041" y="3940272"/>
            <a:ext cx="16188" cy="1282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87222" y="5057785"/>
            <a:ext cx="1514503" cy="1222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MCP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330431" y="5659602"/>
            <a:ext cx="1229851" cy="9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326602" y="5057785"/>
            <a:ext cx="2312780" cy="2308324"/>
            <a:chOff x="7865000" y="2728710"/>
            <a:chExt cx="2312780" cy="2308324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9073881" y="2909035"/>
              <a:ext cx="110389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865000" y="2728710"/>
              <a:ext cx="14504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read/write</a:t>
              </a:r>
            </a:p>
            <a:p>
              <a:r>
                <a:rPr lang="en-US" dirty="0" smtClean="0"/>
                <a:t>Error-retry</a:t>
              </a:r>
            </a:p>
            <a:p>
              <a:r>
                <a:rPr lang="en-US" dirty="0" err="1" smtClean="0"/>
                <a:t>Ack</a:t>
              </a:r>
              <a:endParaRPr lang="en-US" dirty="0" smtClean="0"/>
            </a:p>
            <a:p>
              <a:r>
                <a:rPr lang="en-US" dirty="0" smtClean="0"/>
                <a:t>Wait-Bus busy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6546578" y="5479373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46578" y="6022940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546578" y="5779537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3968674" y="4582963"/>
            <a:ext cx="1229222" cy="89641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50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8260" y="569124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5149" y="5564943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" y="5564944"/>
            <a:ext cx="5689584" cy="8444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627699" y="6040951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8" y="2078182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630" y="1647686"/>
            <a:ext cx="4271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Peripheral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15" y="1581737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19990" y="1647686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state machine parses data and forms message as per format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Waits for send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command moves message to UART and sends to Mem Controller.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025149" y="6035040"/>
            <a:ext cx="196041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43310" y="5383467"/>
            <a:ext cx="1516937" cy="1323439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MSG</a:t>
            </a:r>
          </a:p>
          <a:p>
            <a:r>
              <a:rPr lang="en-US" sz="4000" dirty="0" smtClean="0"/>
              <a:t>Buffer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20100" y="6025338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smtClean="0"/>
              <a:t>Memory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3020805"/>
            <a:ext cx="1343068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" y="4939023"/>
            <a:ext cx="5048218" cy="7492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142800" y="3439653"/>
            <a:ext cx="869631" cy="21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75" y="2150201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04310" y="1668465"/>
            <a:ext cx="3690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MC state machine parses message from Peripheral.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conflict with address bus request, gives access to CPU and notifies Peripheral to resend </a:t>
            </a:r>
            <a:r>
              <a:rPr lang="en-US" sz="2400" dirty="0" err="1" smtClean="0"/>
              <a:t>msg</a:t>
            </a:r>
            <a:r>
              <a:rPr lang="en-US" sz="2400" dirty="0" smtClean="0"/>
              <a:t> after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Bus is free sends address to Cache to start snoop operation and reads control signals.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8788" y="3439653"/>
            <a:ext cx="134328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315" y="2486454"/>
            <a:ext cx="134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 from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0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Verification 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0653" y="1690688"/>
            <a:ext cx="561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</a:t>
            </a:r>
            <a:r>
              <a:rPr lang="en-US" dirty="0" smtClean="0"/>
              <a:t>1 – </a:t>
            </a:r>
            <a:r>
              <a:rPr lang="en-US" dirty="0" smtClean="0"/>
              <a:t>Peripheral </a:t>
            </a:r>
            <a:r>
              <a:rPr lang="en-US" dirty="0" err="1" smtClean="0"/>
              <a:t>periferico</a:t>
            </a:r>
            <a:r>
              <a:rPr lang="en-US" dirty="0" smtClean="0"/>
              <a:t> escribe y hay un cache hit modified (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Case 2 – CPU load (read) - cache miss 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3 – CPU load – hit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4 – CPU store (write to main memory) miss 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5 – CPU store hit</a:t>
            </a:r>
          </a:p>
          <a:p>
            <a:r>
              <a:rPr lang="en-US" dirty="0" smtClean="0"/>
              <a:t>Case </a:t>
            </a:r>
            <a:r>
              <a:rPr lang="en-US" dirty="0" smtClean="0"/>
              <a:t>6 – CPU bus request denied. </a:t>
            </a:r>
          </a:p>
        </p:txBody>
      </p:sp>
    </p:spTree>
    <p:extLst>
      <p:ext uri="{BB962C8B-B14F-4D97-AF65-F5344CB8AC3E}">
        <p14:creationId xmlns:p14="http://schemas.microsoft.com/office/powerpoint/2010/main" val="182245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Message codification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29" y="1403987"/>
            <a:ext cx="5048218" cy="7492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359" y="2317072"/>
            <a:ext cx="8643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[15 : 0] </a:t>
            </a:r>
            <a:r>
              <a:rPr lang="en-US" dirty="0" err="1"/>
              <a:t>iInstruction_tb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[23 : 0] </a:t>
            </a:r>
            <a:r>
              <a:rPr lang="en-US" dirty="0" err="1"/>
              <a:t>iAddr_tb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[31 : 0] </a:t>
            </a:r>
            <a:r>
              <a:rPr lang="en-US" dirty="0" err="1"/>
              <a:t>iData_tb</a:t>
            </a:r>
            <a:r>
              <a:rPr lang="en-US" dirty="0"/>
              <a:t>;</a:t>
            </a:r>
          </a:p>
          <a:p>
            <a:r>
              <a:rPr lang="en-US" dirty="0"/>
              <a:t>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peripheral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</a:t>
            </a:r>
            <a:r>
              <a:rPr lang="en-US" dirty="0"/>
              <a:t>: 0x0001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write 0x0002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mem controller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</a:t>
            </a:r>
            <a:r>
              <a:rPr lang="en-US" dirty="0"/>
              <a:t>: 0xFFF1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ACK 0xFFF2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– retry 0xFFF3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1B | Header 2B | Data payload 7B </a:t>
            </a:r>
            <a:r>
              <a:rPr lang="en-US" dirty="0" smtClean="0"/>
              <a:t>= 4B Data 3B </a:t>
            </a:r>
            <a:r>
              <a:rPr lang="en-US" dirty="0" err="1" smtClean="0"/>
              <a:t>Addr</a:t>
            </a:r>
            <a:r>
              <a:rPr lang="en-US" dirty="0" smtClean="0"/>
              <a:t>| </a:t>
            </a:r>
            <a:r>
              <a:rPr lang="en-US" dirty="0"/>
              <a:t>Error 1B| END 1B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6029" y="3426780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– Synthesis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816"/>
            <a:ext cx="12192000" cy="5881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44831" y="536211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8578" y="1321356"/>
            <a:ext cx="34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Message is concatenated for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1753" y="1027906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2322" y="4527270"/>
            <a:ext cx="17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Flags from decoder and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0598" y="3756192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099" y="3048284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8159" y="2462892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098" y="1626094"/>
            <a:ext cx="321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Instructions/data/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83" y="3341734"/>
            <a:ext cx="33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decoded from MCP decoder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4" y="1227157"/>
            <a:ext cx="10668000" cy="467677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019269" y="9063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FSM  – Synthesis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2323" y="2342984"/>
            <a:ext cx="2685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CONFIRM: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waits for MC Message  (decoded by MCP decoder)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4600" y="3877542"/>
            <a:ext cx="192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START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Latches Data, ADDR,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Error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5338" y="3750735"/>
            <a:ext cx="238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Sends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to UART, waits for UART ACK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TxDone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goes to </a:t>
            </a:r>
            <a:r>
              <a:rPr lang="en-US" dirty="0" smtClean="0">
                <a:solidFill>
                  <a:srgbClr val="7030A0"/>
                </a:solidFill>
              </a:rPr>
              <a:t>CONFIRM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5453" y="2720672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iStart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7453" y="2183274"/>
            <a:ext cx="517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RETRY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 If MC replies with WAIT or ERROR-Retransmit, retry goes to </a:t>
            </a:r>
            <a:r>
              <a:rPr lang="en-US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again, latched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messga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is sent again. If MC replies with </a:t>
            </a:r>
            <a:r>
              <a:rPr lang="en-US" dirty="0" smtClean="0">
                <a:solidFill>
                  <a:srgbClr val="00B0F0"/>
                </a:solidFill>
              </a:rPr>
              <a:t>ACK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, goes to </a:t>
            </a:r>
            <a:r>
              <a:rPr lang="en-US" dirty="0" smtClean="0">
                <a:solidFill>
                  <a:srgbClr val="7030A0"/>
                </a:solidFill>
              </a:rPr>
              <a:t>RECEIVE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83493" y="3981340"/>
            <a:ext cx="2216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RECEIVE: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Latches </a:t>
            </a:r>
            <a:r>
              <a:rPr lang="en-US" dirty="0" smtClean="0">
                <a:solidFill>
                  <a:srgbClr val="00B0F0"/>
                </a:solidFill>
              </a:rPr>
              <a:t>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&amp; ready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 or </a:t>
            </a:r>
            <a:r>
              <a:rPr lang="en-US" dirty="0" smtClean="0">
                <a:solidFill>
                  <a:srgbClr val="00B0F0"/>
                </a:solidFill>
              </a:rPr>
              <a:t>Ready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instruction. And goes to </a:t>
            </a:r>
            <a:r>
              <a:rPr lang="en-US" dirty="0" smtClean="0">
                <a:solidFill>
                  <a:srgbClr val="7030A0"/>
                </a:solidFill>
              </a:rPr>
              <a:t>IDLE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6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10" y="1321356"/>
            <a:ext cx="6363157" cy="5167312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Decoder PMC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354" y="5795250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611" y="1060745"/>
            <a:ext cx="675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 from UART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7976" y="4438783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3189" y="5992336"/>
            <a:ext cx="19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BUS request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0061" y="3489667"/>
            <a:ext cx="13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ADDR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1328" y="1848263"/>
            <a:ext cx="419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Error flag if any of the error bits is asserted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0371" y="5376615"/>
            <a:ext cx="209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Write request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2654" y="2672932"/>
            <a:ext cx="20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Read request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2527" y="4449228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7976" y="2915226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0" y="1430077"/>
            <a:ext cx="8285831" cy="5205663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Decoder MCP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354" y="5795250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611" y="1060745"/>
            <a:ext cx="675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 from UART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7976" y="4438783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1434" y="2286152"/>
            <a:ext cx="470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ACK flag if read or write transaction is successful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4782" y="4290938"/>
            <a:ext cx="275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to Peripheral, MC will reply with data read or written peripheral will process accordingly.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7240" y="2143465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0376" y="3398218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3190" y="3398218"/>
            <a:ext cx="44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Retry flag, Peripheral will retry same message until ACK is received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3190" y="5795250"/>
            <a:ext cx="44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Wait flag – Bus is busy, Peripheral will retry same message until ACK is received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3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hit Modified with retry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CPU, thru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38361"/>
              </p:ext>
            </p:extLst>
          </p:nvPr>
        </p:nvGraphicFramePr>
        <p:xfrm>
          <a:off x="98425" y="98425"/>
          <a:ext cx="1068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3" imgW="1068840" imgH="514800" progId="Package">
                  <p:embed/>
                </p:oleObj>
              </mc:Choice>
              <mc:Fallback>
                <p:oleObj name="Packager Shell Object" showAsIcon="1" r:id="rId3" imgW="106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0683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28695"/>
              </p:ext>
            </p:extLst>
          </p:nvPr>
        </p:nvGraphicFramePr>
        <p:xfrm>
          <a:off x="196850" y="196850"/>
          <a:ext cx="1068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ackager Shell Object" showAsIcon="1" r:id="rId5" imgW="1068840" imgH="514800" progId="Package">
                  <p:embed/>
                </p:oleObj>
              </mc:Choice>
              <mc:Fallback>
                <p:oleObj name="Packager Shell Object" showAsIcon="1" r:id="rId5" imgW="106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850" y="196850"/>
                        <a:ext cx="10683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51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1320</Words>
  <Application>Microsoft Office PowerPoint</Application>
  <PresentationFormat>Widescreen</PresentationFormat>
  <Paragraphs>233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Packager Shell Object</vt:lpstr>
      <vt:lpstr>Trabajo final Arquitectura de computadoras  Diseño del Sistema</vt:lpstr>
      <vt:lpstr>System</vt:lpstr>
      <vt:lpstr>Peripheral component –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Peripheral component – Verification cases</vt:lpstr>
      <vt:lpstr>Peripheral memory write – No error, cache miss/ cache hit clean</vt:lpstr>
      <vt:lpstr>Peripheral memory Read–error: retry message from MC, successful retry</vt:lpstr>
      <vt:lpstr>Main Memory</vt:lpstr>
      <vt:lpstr>Main memory TB</vt:lpstr>
      <vt:lpstr>Main memory RTL</vt:lpstr>
      <vt:lpstr>Memory controller</vt:lpstr>
      <vt:lpstr>Memory controller – Control signals</vt:lpstr>
      <vt:lpstr>Memory controller– Verification cases CPU</vt:lpstr>
      <vt:lpstr>Memory controller– Verification cases Peripheral</vt:lpstr>
      <vt:lpstr>CPU</vt:lpstr>
      <vt:lpstr>Peripheral component – Block Diagram</vt:lpstr>
      <vt:lpstr>CPU – Memory Controller - Verification cases</vt:lpstr>
      <vt:lpstr>CPU RTL</vt:lpstr>
      <vt:lpstr>Global Verification case</vt:lpstr>
      <vt:lpstr>CPU load – cache miss</vt:lpstr>
      <vt:lpstr>Cache</vt:lpstr>
      <vt:lpstr>Global Verification case</vt:lpstr>
      <vt:lpstr>System Verification Case</vt:lpstr>
      <vt:lpstr>Backup </vt:lpstr>
      <vt:lpstr>CPU</vt:lpstr>
      <vt:lpstr>Peripheral component</vt:lpstr>
      <vt:lpstr>Memory controller</vt:lpstr>
      <vt:lpstr>Global Verification case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Arquitectura de computadoras </dc:title>
  <dc:creator>Michel, Eduardo</dc:creator>
  <cp:keywords>CTPClassification=CTP_NWR:VisualMarkings=</cp:keywords>
  <cp:lastModifiedBy>Limones Mora, Cesar Fernando</cp:lastModifiedBy>
  <cp:revision>112</cp:revision>
  <dcterms:created xsi:type="dcterms:W3CDTF">2017-10-17T01:24:53Z</dcterms:created>
  <dcterms:modified xsi:type="dcterms:W3CDTF">2017-11-30T02:08:25Z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0dfc1ba0-d42c-4987-826f-8d9ad854aa77</vt:lpwstr>
  </property>
  <property fmtid="{D5CDD505-2E9C-101B-9397-08002B2CF9AE}" pid="3" name="CTP_TimeStamp">
    <vt:lpwstr>2017-11-30 02:08:17Z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