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76" r:id="rId5"/>
    <p:sldId id="275" r:id="rId6"/>
    <p:sldId id="277" r:id="rId7"/>
    <p:sldId id="259" r:id="rId8"/>
    <p:sldId id="261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58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 autoAdjust="0"/>
    <p:restoredTop sz="92817" autoAdjust="0"/>
  </p:normalViewPr>
  <p:slideViewPr>
    <p:cSldViewPr snapToGrid="0">
      <p:cViewPr varScale="1">
        <p:scale>
          <a:sx n="108" d="100"/>
          <a:sy n="108" d="100"/>
        </p:scale>
        <p:origin x="9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</a:t>
            </a:r>
            <a:r>
              <a:rPr lang="en-US" dirty="0" smtClean="0"/>
              <a:t>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031325"/>
            <a:chOff x="7865000" y="2728710"/>
            <a:chExt cx="2312780" cy="203132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read</a:t>
              </a:r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ready 0xFFF2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retransmit 0xFFF3</a:t>
            </a:r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892"/>
            <a:ext cx="10725150" cy="40767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7069" y="2462892"/>
            <a:ext cx="5548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MSG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again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MC replies with </a:t>
            </a:r>
            <a:r>
              <a:rPr lang="en-US" dirty="0" smtClean="0">
                <a:solidFill>
                  <a:srgbClr val="00B0F0"/>
                </a:solidFill>
              </a:rPr>
              <a:t>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715" y="4635424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LOAD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6545" y="2973047"/>
            <a:ext cx="183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803</Words>
  <Application>Microsoft Office PowerPoint</Application>
  <PresentationFormat>Widescreen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PowerPoint Presentation</vt:lpstr>
      <vt:lpstr>Peripheral component – Verification cases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  <vt:lpstr>Backup </vt:lpstr>
      <vt:lpstr>Peripheral component</vt:lpstr>
      <vt:lpstr>Memory controller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Michel, Eduardo</cp:lastModifiedBy>
  <cp:revision>82</cp:revision>
  <dcterms:created xsi:type="dcterms:W3CDTF">2017-10-17T01:24:53Z</dcterms:created>
  <dcterms:modified xsi:type="dcterms:W3CDTF">2017-11-26T20:00:55Z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2017-11-26 20:00:54Z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