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76" r:id="rId5"/>
    <p:sldId id="275" r:id="rId6"/>
    <p:sldId id="259" r:id="rId7"/>
    <p:sldId id="261" r:id="rId8"/>
    <p:sldId id="262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2817" autoAdjust="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</a:t>
            </a:r>
            <a:r>
              <a:rPr lang="en-US" dirty="0" smtClean="0"/>
              <a:t>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031325"/>
            <a:chOff x="7865000" y="2728710"/>
            <a:chExt cx="2312780" cy="203132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read</a:t>
              </a:r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ready 0xFFF2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retransmit 0xFFF3</a:t>
            </a:r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720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Peripheral component – Verification cases</vt:lpstr>
      <vt:lpstr>Memory controller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  <vt:lpstr>Backup </vt:lpstr>
      <vt:lpstr>Peripheral component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Michel, Eduardo</cp:lastModifiedBy>
  <cp:revision>75</cp:revision>
  <dcterms:created xsi:type="dcterms:W3CDTF">2017-10-17T01:24:53Z</dcterms:created>
  <dcterms:modified xsi:type="dcterms:W3CDTF">2017-11-26T19:36:52Z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2017-11-26 19:36:51Z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