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B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2CBB-1288-4842-AA06-310D4B843B5A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Trabajo</a:t>
            </a:r>
            <a:r>
              <a:rPr lang="en-US" dirty="0" smtClean="0"/>
              <a:t> final </a:t>
            </a:r>
            <a:r>
              <a:rPr lang="en-US" dirty="0" err="1" smtClean="0"/>
              <a:t>Arquitectura</a:t>
            </a:r>
            <a:r>
              <a:rPr lang="en-US" dirty="0" smtClean="0"/>
              <a:t> de </a:t>
            </a:r>
            <a:r>
              <a:rPr lang="en-US" dirty="0" err="1" smtClean="0"/>
              <a:t>computadoras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err="1" smtClean="0"/>
              <a:t>Diseño</a:t>
            </a:r>
            <a:r>
              <a:rPr lang="en-US" dirty="0" smtClean="0"/>
              <a:t> del Sistema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Cesar </a:t>
            </a:r>
            <a:r>
              <a:rPr lang="en-US" dirty="0" err="1" smtClean="0"/>
              <a:t>Limones</a:t>
            </a:r>
            <a:endParaRPr lang="en-US" dirty="0" smtClean="0"/>
          </a:p>
          <a:p>
            <a:r>
              <a:rPr lang="en-US" dirty="0" smtClean="0"/>
              <a:t>Eduardo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Peripheral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Reject peripheral request, bus held by CPU or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miss/ cache clean hit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read– No error, cache miss/ cache clean hit</a:t>
            </a:r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 Peripheral memory write –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70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8" y="2923656"/>
            <a:ext cx="3690851" cy="28595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Main Memory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53527" y="1690688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9127" y="2030138"/>
            <a:ext cx="523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</a:t>
            </a:r>
            <a:r>
              <a:rPr lang="en-US" dirty="0" smtClean="0"/>
              <a:t>Memory controller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7293" y="4736865"/>
            <a:ext cx="206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Enable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40812" y="5279504"/>
            <a:ext cx="2793076" cy="5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68267" y="3843866"/>
            <a:ext cx="2785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 single port RAM with WE and MESI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704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Modify MESI bits.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85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CPU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22532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1" y="2927500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59249" y="2301354"/>
            <a:ext cx="3919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CPU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14" y="2230423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01128" y="2301354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CPU state machine parses data from file simulating processing outputs and coordinates with Memory controller using control Bus signals to read/write from main memory.</a:t>
            </a:r>
          </a:p>
        </p:txBody>
      </p:sp>
    </p:spTree>
    <p:extLst>
      <p:ext uri="{BB962C8B-B14F-4D97-AF65-F5344CB8AC3E}">
        <p14:creationId xmlns:p14="http://schemas.microsoft.com/office/powerpoint/2010/main" val="64547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Parse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main memory</a:t>
            </a:r>
          </a:p>
        </p:txBody>
      </p:sp>
    </p:spTree>
    <p:extLst>
      <p:ext uri="{BB962C8B-B14F-4D97-AF65-F5344CB8AC3E}">
        <p14:creationId xmlns:p14="http://schemas.microsoft.com/office/powerpoint/2010/main" val="43804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Cache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9344" y="3006814"/>
            <a:ext cx="287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design is practically given in the final project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5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Snoop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Clean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Modified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3772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255043"/>
            <a:ext cx="10424159" cy="56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8075" y="2905144"/>
            <a:ext cx="3690851" cy="2859578"/>
          </a:xfrm>
          <a:prstGeom prst="rect">
            <a:avLst/>
          </a:prstGeom>
          <a:solidFill>
            <a:srgbClr val="6BBC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Peripheral</a:t>
            </a:r>
            <a:endParaRPr lang="en-US" sz="4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93039" y="3665605"/>
            <a:ext cx="2094807" cy="166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8" y="2596189"/>
            <a:ext cx="1159904" cy="12915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81644" y="4771505"/>
            <a:ext cx="2793076" cy="5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0637" y="4829383"/>
            <a:ext cx="2859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MSG command </a:t>
            </a:r>
          </a:p>
          <a:p>
            <a:r>
              <a:rPr lang="en-US" sz="2400" dirty="0" smtClean="0"/>
              <a:t>From test bench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699384" y="3120626"/>
            <a:ext cx="3339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Serial communication with memory controller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715779" y="2781839"/>
            <a:ext cx="1758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Data from file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522945" y="5339399"/>
            <a:ext cx="3250615" cy="52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67190" y="497006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AHOLD?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522945" y="4334933"/>
            <a:ext cx="3602255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5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19990" y="5580332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25149" y="5564943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6" y="5564944"/>
            <a:ext cx="5689584" cy="8444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627699" y="6040951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8" y="2078182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9630" y="1647686"/>
            <a:ext cx="4271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Peripheral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15" y="1581737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19990" y="1647686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Peripheral state machine parses data and forms message as per format below.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Waits for send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Send command moves message to UART and sends to Mem Controller.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025149" y="6035040"/>
            <a:ext cx="196041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61619" y="5272555"/>
            <a:ext cx="1516937" cy="1323439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MSG</a:t>
            </a:r>
          </a:p>
          <a:p>
            <a:r>
              <a:rPr lang="en-US" sz="4000" dirty="0" smtClean="0"/>
              <a:t>Buffer</a:t>
            </a:r>
            <a:endParaRPr lang="en-US" sz="4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20100" y="6025338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–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7400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miss/</a:t>
            </a:r>
            <a:r>
              <a:rPr lang="en-US" sz="2800" dirty="0" smtClean="0"/>
              <a:t> cache hit but clean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miss/ cache hit but 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hit Modified with retry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CPU, thru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51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9" y="1896866"/>
            <a:ext cx="3690851" cy="2859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Memory Controller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2528" y="2419203"/>
            <a:ext cx="2607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Serial communication with peripheral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9314" y="5164530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84914" y="5503980"/>
            <a:ext cx="455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Main Memory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63378" y="3313047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12528" y="3918790"/>
            <a:ext cx="2407956" cy="72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15949" y="2419203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CPU: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43525" y="2779246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13255" y="4196122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67515" y="3662320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69985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smtClean="0"/>
              <a:t>Memory 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600" y="3020805"/>
            <a:ext cx="1343068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" y="4939023"/>
            <a:ext cx="5048218" cy="7492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142800" y="3439653"/>
            <a:ext cx="869631" cy="21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75" y="2150201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04310" y="1668465"/>
            <a:ext cx="3690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MC state machine parses message from Peripheral.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conflict with address bus request, gives access to CPU and notifies Peripheral to resend </a:t>
            </a:r>
            <a:r>
              <a:rPr lang="en-US" sz="2400" dirty="0" err="1" smtClean="0"/>
              <a:t>msg</a:t>
            </a:r>
            <a:r>
              <a:rPr lang="en-US" sz="2400" dirty="0" smtClean="0"/>
              <a:t> after waiting.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Bus is free sends address to Cache to start snoop operation and reads control signals.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8788" y="3439653"/>
            <a:ext cx="1343285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2315" y="2486454"/>
            <a:ext cx="1343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Serial from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0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 – Control signals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116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00" y="1371600"/>
            <a:ext cx="117385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AHOLD – address hold: maintain </a:t>
            </a:r>
            <a:r>
              <a:rPr lang="en-US" sz="2800" dirty="0" err="1" smtClean="0"/>
              <a:t>memoryconsistency</a:t>
            </a:r>
            <a:endParaRPr lang="en-US" sz="2800" dirty="0" smtClean="0"/>
          </a:p>
          <a:p>
            <a:r>
              <a:rPr lang="en-US" sz="2800" dirty="0" smtClean="0"/>
              <a:t>• EADS# - external address strobe: external; informs the processor of a valid address on its local bus to be snooped (internal cache lookup)</a:t>
            </a:r>
          </a:p>
          <a:p>
            <a:r>
              <a:rPr lang="en-US" sz="2800" dirty="0" smtClean="0"/>
              <a:t>• input INV – invalidate: external; informs the processor to leave cache line valid or mark it invalid on a snoop hit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HIT# - hit on internal cache – notify other processors that information is shared by another cache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HITM# - hit modified line: hit to a modified line </a:t>
            </a:r>
            <a:r>
              <a:rPr lang="en-US" sz="2800" dirty="0" err="1" smtClean="0"/>
              <a:t>incache</a:t>
            </a:r>
            <a:r>
              <a:rPr lang="en-US" sz="2800" dirty="0" smtClean="0"/>
              <a:t>, write-back required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PBGNT# - private bus grant: asserted to grant bus ownership 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PBREQ# - private bus request: asserted to request bus ownership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688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CPU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Modified.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back.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all control signals.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7503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634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Trabajo final Arquitectura de computadoras  Diseño del Sistema</vt:lpstr>
      <vt:lpstr>System</vt:lpstr>
      <vt:lpstr>Peripheral component</vt:lpstr>
      <vt:lpstr>Peripheral component</vt:lpstr>
      <vt:lpstr>Peripheral component – Verification cases</vt:lpstr>
      <vt:lpstr>Memory controller</vt:lpstr>
      <vt:lpstr>Memory controller</vt:lpstr>
      <vt:lpstr>Memory controller – Control signals</vt:lpstr>
      <vt:lpstr>Memory controller– Verification cases CPU</vt:lpstr>
      <vt:lpstr>Memory controller– Verification cases Peripheral</vt:lpstr>
      <vt:lpstr>Main Memory</vt:lpstr>
      <vt:lpstr>Main Memory Verification Cases</vt:lpstr>
      <vt:lpstr>CPU</vt:lpstr>
      <vt:lpstr>CPU</vt:lpstr>
      <vt:lpstr>CPU Verification cases</vt:lpstr>
      <vt:lpstr>Cache</vt:lpstr>
      <vt:lpstr>Cache Verification cases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Arquitectura de computadoras </dc:title>
  <dc:creator>Michel, Eduardo</dc:creator>
  <cp:keywords>CTPClassification=CTP_NWR:VisualMarkings=</cp:keywords>
  <cp:lastModifiedBy>Michel, Eduardo</cp:lastModifiedBy>
  <cp:revision>56</cp:revision>
  <dcterms:created xsi:type="dcterms:W3CDTF">2017-10-17T01:24:53Z</dcterms:created>
  <dcterms:modified xsi:type="dcterms:W3CDTF">2017-10-17T03:06:44Z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0dfc1ba0-d42c-4987-826f-8d9ad854aa77</vt:lpwstr>
  </property>
  <property fmtid="{D5CDD505-2E9C-101B-9397-08002B2CF9AE}" pid="3" name="CTP_TimeStamp">
    <vt:lpwstr>2017-10-17 03:06:43Z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