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Calibri (MS)" charset="1" panose="020F0502020204030204"/>
      <p:regular r:id="rId22"/>
    </p:embeddedFont>
    <p:embeddedFont>
      <p:font typeface="Trebuchet MS Bold" charset="1" panose="020B0703020202020204"/>
      <p:regular r:id="rId23"/>
    </p:embeddedFont>
    <p:embeddedFont>
      <p:font typeface="Canva Sans Bold" charset="1" panose="020B0803030501040103"/>
      <p:regular r:id="rId24"/>
    </p:embeddedFont>
    <p:embeddedFont>
      <p:font typeface="Times New Roman" charset="1" panose="02030502070405020303"/>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3923253" y="4950270"/>
            <a:ext cx="12733020" cy="3867150"/>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MOHAMMED RAZI </a:t>
            </a:r>
          </a:p>
          <a:p>
            <a:pPr algn="l">
              <a:lnSpc>
                <a:spcPts val="4320"/>
              </a:lnSpc>
            </a:pPr>
            <a:r>
              <a:rPr lang="en-US" sz="3600">
                <a:solidFill>
                  <a:srgbClr val="000000"/>
                </a:solidFill>
                <a:latin typeface="Calibri (MS)"/>
                <a:ea typeface="Calibri (MS)"/>
                <a:cs typeface="Calibri (MS)"/>
                <a:sym typeface="Calibri (MS)"/>
              </a:rPr>
              <a:t>REGISTER NO AND NMID: 31924U18017/5468CC523637CE6AE4B43C70327E3365</a:t>
            </a:r>
          </a:p>
          <a:p>
            <a:pPr algn="l">
              <a:lnSpc>
                <a:spcPts val="4320"/>
              </a:lnSpc>
            </a:pPr>
            <a:r>
              <a:rPr lang="en-US" sz="3600">
                <a:solidFill>
                  <a:srgbClr val="000000"/>
                </a:solidFill>
                <a:latin typeface="Calibri (MS)"/>
                <a:ea typeface="Calibri (MS)"/>
                <a:cs typeface="Calibri (MS)"/>
                <a:sym typeface="Calibri (MS)"/>
              </a:rPr>
              <a:t>DEPARTMENT: BSC(COMPUTER SCIENCE)</a:t>
            </a:r>
          </a:p>
          <a:p>
            <a:pPr algn="l">
              <a:lnSpc>
                <a:spcPts val="4320"/>
              </a:lnSpc>
            </a:pPr>
            <a:r>
              <a:rPr lang="en-US" sz="3600">
                <a:solidFill>
                  <a:srgbClr val="000000"/>
                </a:solidFill>
                <a:latin typeface="Calibri (MS)"/>
                <a:ea typeface="Calibri (MS)"/>
                <a:cs typeface="Calibri (MS)"/>
                <a:sym typeface="Calibri (MS)"/>
              </a:rPr>
              <a:t>COLLEGE: COLLEGE/ UNIVERSITY:(MAZHARUL ULOOM COLLEGE/THIRUVALLUVAR UNIVERSITY)</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33" id="33"/>
          <p:cNvSpPr txBox="true"/>
          <p:nvPr/>
        </p:nvSpPr>
        <p:spPr>
          <a:xfrm rot="0">
            <a:off x="2679092" y="2674435"/>
            <a:ext cx="14244452" cy="1144905"/>
          </a:xfrm>
          <a:prstGeom prst="rect">
            <a:avLst/>
          </a:prstGeom>
        </p:spPr>
        <p:txBody>
          <a:bodyPr anchor="t" rtlCol="false" tIns="0" lIns="0" bIns="0" rIns="0">
            <a:spAutoFit/>
          </a:bodyPr>
          <a:lstStyle/>
          <a:p>
            <a:pPr algn="ctr">
              <a:lnSpc>
                <a:spcPts val="4620"/>
              </a:lnSpc>
            </a:pPr>
            <a:r>
              <a:rPr lang="en-US" sz="3300" b="true">
                <a:solidFill>
                  <a:srgbClr val="000000"/>
                </a:solidFill>
                <a:latin typeface="Canva Sans Bold"/>
                <a:ea typeface="Canva Sans Bold"/>
                <a:cs typeface="Canva Sans Bold"/>
                <a:sym typeface="Canva Sans Bold"/>
              </a:rPr>
              <a:t>⭐My personal portfolio was created using HTML, CSS, and JavaScript.</a:t>
            </a:r>
          </a:p>
        </p:txBody>
      </p:sp>
      <p:sp>
        <p:nvSpPr>
          <p:cNvPr name="TextBox 34" id="34"/>
          <p:cNvSpPr txBox="true"/>
          <p:nvPr/>
        </p:nvSpPr>
        <p:spPr>
          <a:xfrm rot="0">
            <a:off x="3800475" y="4305115"/>
            <a:ext cx="9931166" cy="563880"/>
          </a:xfrm>
          <a:prstGeom prst="rect">
            <a:avLst/>
          </a:prstGeom>
        </p:spPr>
        <p:txBody>
          <a:bodyPr anchor="t" rtlCol="false" tIns="0" lIns="0" bIns="0" rIns="0">
            <a:spAutoFit/>
          </a:bodyPr>
          <a:lstStyle/>
          <a:p>
            <a:pPr algn="ctr">
              <a:lnSpc>
                <a:spcPts val="4620"/>
              </a:lnSpc>
            </a:pPr>
            <a:r>
              <a:rPr lang="en-US" sz="3300" b="true">
                <a:solidFill>
                  <a:srgbClr val="000000"/>
                </a:solidFill>
                <a:latin typeface="Canva Sans Bold"/>
                <a:ea typeface="Canva Sans Bold"/>
                <a:cs typeface="Canva Sans Bold"/>
                <a:sym typeface="Canva Sans Bold"/>
              </a:rPr>
              <a:t>⭐It is responsive, interactive, and user-friendly.</a:t>
            </a:r>
          </a:p>
        </p:txBody>
      </p:sp>
      <p:sp>
        <p:nvSpPr>
          <p:cNvPr name="TextBox 35" id="35"/>
          <p:cNvSpPr txBox="true"/>
          <p:nvPr/>
        </p:nvSpPr>
        <p:spPr>
          <a:xfrm rot="0">
            <a:off x="3854184" y="5767705"/>
            <a:ext cx="13061643" cy="1661795"/>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⭐Showcases my profile, skills, education, and contact details in a</a:t>
            </a:r>
          </a:p>
          <a:p>
            <a:pPr algn="ctr">
              <a:lnSpc>
                <a:spcPts val="4480"/>
              </a:lnSpc>
            </a:pPr>
            <a:r>
              <a:rPr lang="en-US" sz="3200" b="true">
                <a:solidFill>
                  <a:srgbClr val="000000"/>
                </a:solidFill>
                <a:latin typeface="Canva Sans Bold"/>
                <a:ea typeface="Canva Sans Bold"/>
                <a:cs typeface="Canva Sans Bold"/>
                <a:sym typeface="Canva Sans Bold"/>
              </a:rPr>
              <a:t> professional way.</a:t>
            </a:r>
          </a:p>
          <a:p>
            <a:pPr algn="ctr">
              <a:lnSpc>
                <a:spcPts val="448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976614" y="1989139"/>
            <a:ext cx="12658888" cy="53809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⭐Successfully developed using HTML, CSS, and JavaScript.</a:t>
            </a:r>
          </a:p>
          <a:p>
            <a:pPr algn="ctr">
              <a:lnSpc>
                <a:spcPts val="4759"/>
              </a:lnSpc>
            </a:pPr>
          </a:p>
          <a:p>
            <a:pPr algn="ctr">
              <a:lnSpc>
                <a:spcPts val="4759"/>
              </a:lnSpc>
            </a:pPr>
            <a:r>
              <a:rPr lang="en-US" sz="3399" b="true">
                <a:solidFill>
                  <a:srgbClr val="000000"/>
                </a:solidFill>
                <a:latin typeface="Canva Sans Bold"/>
                <a:ea typeface="Canva Sans Bold"/>
                <a:cs typeface="Canva Sans Bold"/>
                <a:sym typeface="Canva Sans Bold"/>
              </a:rPr>
              <a:t>Responsive and user-friendly design.</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a:t>
            </a:r>
            <a:r>
              <a:rPr lang="en-US" sz="3399" b="true">
                <a:solidFill>
                  <a:srgbClr val="000000"/>
                </a:solidFill>
                <a:latin typeface="Canva Sans Bold"/>
                <a:ea typeface="Canva Sans Bold"/>
                <a:cs typeface="Canva Sans Bold"/>
                <a:sym typeface="Canva Sans Bold"/>
              </a:rPr>
              <a:t>Showcases profile, skills, education, and contact details.</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 </a:t>
            </a:r>
            <a:r>
              <a:rPr lang="en-US" sz="3399" b="true">
                <a:solidFill>
                  <a:srgbClr val="000000"/>
                </a:solidFill>
                <a:latin typeface="Canva Sans Bold"/>
                <a:ea typeface="Canva Sans Bold"/>
                <a:cs typeface="Canva Sans Bold"/>
                <a:sym typeface="Canva Sans Bold"/>
              </a:rPr>
              <a:t>Acts as a digital resume for recruiters and clients.</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a:t>
            </a:r>
            <a:r>
              <a:rPr lang="en-US" sz="3399" b="true">
                <a:solidFill>
                  <a:srgbClr val="000000"/>
                </a:solidFill>
                <a:latin typeface="Canva Sans Bold"/>
                <a:ea typeface="Canva Sans Bold"/>
                <a:cs typeface="Canva Sans Bold"/>
                <a:sym typeface="Canva Sans Bold"/>
              </a:rPr>
              <a:t>Demonstrates my web development skills and creativity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2334139" y="4652327"/>
            <a:ext cx="136197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DEVELOPE MY PORTFOLIO FOR A RESUME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3487400" y="5111336"/>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717806" y="2355604"/>
            <a:ext cx="13289089" cy="4375643"/>
          </a:xfrm>
          <a:prstGeom prst="rect">
            <a:avLst/>
          </a:prstGeom>
        </p:spPr>
        <p:txBody>
          <a:bodyPr anchor="t" rtlCol="false" tIns="0" lIns="0" bIns="0" rIns="0">
            <a:spAutoFit/>
          </a:bodyPr>
          <a:lstStyle/>
          <a:p>
            <a:pPr algn="ctr">
              <a:lnSpc>
                <a:spcPts val="4984"/>
              </a:lnSpc>
            </a:pPr>
            <a:r>
              <a:rPr lang="en-US" sz="3560">
                <a:solidFill>
                  <a:srgbClr val="000000"/>
                </a:solidFill>
                <a:latin typeface="Canva Sans"/>
                <a:ea typeface="Canva Sans"/>
                <a:cs typeface="Canva Sans"/>
                <a:sym typeface="Canva Sans"/>
              </a:rPr>
              <a:t>“Traditional methods of managing student records are inefficient, error-prone, and lack proper security. Teachers and administrators often struggle with storing, retrieving, and updating student data quickly. To overcome these challenges, I developed a Student Management System using Python and MySQL that provides a reliable, user-friendly, and automated way to handle student information.”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785812" y="2943225"/>
            <a:ext cx="12987337" cy="5326206"/>
          </a:xfrm>
          <a:prstGeom prst="rect">
            <a:avLst/>
          </a:prstGeom>
        </p:spPr>
        <p:txBody>
          <a:bodyPr anchor="t" rtlCol="false" tIns="0" lIns="0" bIns="0" rIns="0">
            <a:spAutoFit/>
          </a:bodyPr>
          <a:lstStyle/>
          <a:p>
            <a:pPr algn="ctr">
              <a:lnSpc>
                <a:spcPts val="6064"/>
              </a:lnSpc>
            </a:pPr>
            <a:r>
              <a:rPr lang="en-US" sz="4331">
                <a:solidFill>
                  <a:srgbClr val="000000"/>
                </a:solidFill>
                <a:latin typeface="Canva Sans"/>
                <a:ea typeface="Canva Sans"/>
                <a:cs typeface="Canva Sans"/>
                <a:sym typeface="Canva Sans"/>
              </a:rPr>
              <a:t>This portfolio website is a personal project designed to showcase my skills, education, and projects in a professional and interactive manner. It was built using HTML, CSS, and JavaScript, with features like smooth navigation, section transitions, and a responsive design that works well across devices.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1850547" y="1796334"/>
            <a:ext cx="8238873" cy="1427008"/>
          </a:xfrm>
          <a:prstGeom prst="rect">
            <a:avLst/>
          </a:prstGeom>
        </p:spPr>
        <p:txBody>
          <a:bodyPr anchor="t" rtlCol="false" tIns="0" lIns="0" bIns="0" rIns="0">
            <a:spAutoFit/>
          </a:bodyPr>
          <a:lstStyle/>
          <a:p>
            <a:pPr algn="ctr">
              <a:lnSpc>
                <a:spcPts val="5771"/>
              </a:lnSpc>
            </a:pPr>
          </a:p>
          <a:p>
            <a:pPr algn="ctr">
              <a:lnSpc>
                <a:spcPts val="5771"/>
              </a:lnSpc>
            </a:pPr>
            <a:r>
              <a:rPr lang="en-US" sz="4122" b="true">
                <a:solidFill>
                  <a:srgbClr val="000000"/>
                </a:solidFill>
                <a:latin typeface="Canva Sans Bold"/>
                <a:ea typeface="Canva Sans Bold"/>
                <a:cs typeface="Canva Sans Bold"/>
                <a:sym typeface="Canva Sans Bold"/>
              </a:rPr>
              <a:t>1. Recruiters / Hiring Managers</a:t>
            </a:r>
          </a:p>
        </p:txBody>
      </p:sp>
      <p:sp>
        <p:nvSpPr>
          <p:cNvPr name="TextBox 33" id="33"/>
          <p:cNvSpPr txBox="true"/>
          <p:nvPr/>
        </p:nvSpPr>
        <p:spPr>
          <a:xfrm rot="0">
            <a:off x="2040984" y="3566241"/>
            <a:ext cx="8238873" cy="768868"/>
          </a:xfrm>
          <a:prstGeom prst="rect">
            <a:avLst/>
          </a:prstGeom>
        </p:spPr>
        <p:txBody>
          <a:bodyPr anchor="t" rtlCol="false" tIns="0" lIns="0" bIns="0" rIns="0">
            <a:spAutoFit/>
          </a:bodyPr>
          <a:lstStyle/>
          <a:p>
            <a:pPr algn="ctr">
              <a:lnSpc>
                <a:spcPts val="6280"/>
              </a:lnSpc>
            </a:pPr>
            <a:r>
              <a:rPr lang="en-US" sz="4486" b="true">
                <a:solidFill>
                  <a:srgbClr val="000000"/>
                </a:solidFill>
                <a:latin typeface="Canva Sans Bold"/>
                <a:ea typeface="Canva Sans Bold"/>
                <a:cs typeface="Canva Sans Bold"/>
                <a:sym typeface="Canva Sans Bold"/>
              </a:rPr>
              <a:t>2. Interviewers / Company HR</a:t>
            </a:r>
          </a:p>
        </p:txBody>
      </p:sp>
      <p:sp>
        <p:nvSpPr>
          <p:cNvPr name="TextBox 34" id="34"/>
          <p:cNvSpPr txBox="true"/>
          <p:nvPr/>
        </p:nvSpPr>
        <p:spPr>
          <a:xfrm rot="0">
            <a:off x="2040984" y="4619363"/>
            <a:ext cx="6772870" cy="767024"/>
          </a:xfrm>
          <a:prstGeom prst="rect">
            <a:avLst/>
          </a:prstGeom>
        </p:spPr>
        <p:txBody>
          <a:bodyPr anchor="t" rtlCol="false" tIns="0" lIns="0" bIns="0" rIns="0">
            <a:spAutoFit/>
          </a:bodyPr>
          <a:lstStyle/>
          <a:p>
            <a:pPr algn="ctr">
              <a:lnSpc>
                <a:spcPts val="6263"/>
              </a:lnSpc>
            </a:pPr>
            <a:r>
              <a:rPr lang="en-US" sz="4474" b="true">
                <a:solidFill>
                  <a:srgbClr val="000000"/>
                </a:solidFill>
                <a:latin typeface="Canva Sans Bold"/>
                <a:ea typeface="Canva Sans Bold"/>
                <a:cs typeface="Canva Sans Bold"/>
                <a:sym typeface="Canva Sans Bold"/>
              </a:rPr>
              <a:t>3. Clients (if freelancing)</a:t>
            </a:r>
          </a:p>
        </p:txBody>
      </p:sp>
      <p:sp>
        <p:nvSpPr>
          <p:cNvPr name="TextBox 35" id="35"/>
          <p:cNvSpPr txBox="true"/>
          <p:nvPr/>
        </p:nvSpPr>
        <p:spPr>
          <a:xfrm rot="0">
            <a:off x="2040984" y="5672137"/>
            <a:ext cx="6593181" cy="761626"/>
          </a:xfrm>
          <a:prstGeom prst="rect">
            <a:avLst/>
          </a:prstGeom>
        </p:spPr>
        <p:txBody>
          <a:bodyPr anchor="t" rtlCol="false" tIns="0" lIns="0" bIns="0" rIns="0">
            <a:spAutoFit/>
          </a:bodyPr>
          <a:lstStyle/>
          <a:p>
            <a:pPr algn="ctr">
              <a:lnSpc>
                <a:spcPts val="6214"/>
              </a:lnSpc>
            </a:pPr>
            <a:r>
              <a:rPr lang="en-US" sz="4438" b="true">
                <a:solidFill>
                  <a:srgbClr val="000000"/>
                </a:solidFill>
                <a:latin typeface="Canva Sans Bold"/>
                <a:ea typeface="Canva Sans Bold"/>
                <a:cs typeface="Canva Sans Bold"/>
                <a:sym typeface="Canva Sans Bold"/>
              </a:rPr>
              <a:t>4. Mentors &amp; Academics</a:t>
            </a:r>
          </a:p>
        </p:txBody>
      </p:sp>
      <p:sp>
        <p:nvSpPr>
          <p:cNvPr name="TextBox 36" id="36"/>
          <p:cNvSpPr txBox="true"/>
          <p:nvPr/>
        </p:nvSpPr>
        <p:spPr>
          <a:xfrm rot="0">
            <a:off x="2074641" y="6672497"/>
            <a:ext cx="6496429" cy="757003"/>
          </a:xfrm>
          <a:prstGeom prst="rect">
            <a:avLst/>
          </a:prstGeom>
        </p:spPr>
        <p:txBody>
          <a:bodyPr anchor="t" rtlCol="false" tIns="0" lIns="0" bIns="0" rIns="0">
            <a:spAutoFit/>
          </a:bodyPr>
          <a:lstStyle/>
          <a:p>
            <a:pPr algn="ctr">
              <a:lnSpc>
                <a:spcPts val="6171"/>
              </a:lnSpc>
            </a:pPr>
            <a:r>
              <a:rPr lang="en-US" sz="4408" b="true">
                <a:solidFill>
                  <a:srgbClr val="000000"/>
                </a:solidFill>
                <a:latin typeface="Canva Sans Bold"/>
                <a:ea typeface="Canva Sans Bold"/>
                <a:cs typeface="Canva Sans Bold"/>
                <a:sym typeface="Canva Sans Bold"/>
              </a:rPr>
              <a:t>5. Professional Network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338404" y="2503875"/>
            <a:ext cx="13949596" cy="5317451"/>
          </a:xfrm>
          <a:prstGeom prst="rect">
            <a:avLst/>
          </a:prstGeom>
        </p:spPr>
        <p:txBody>
          <a:bodyPr anchor="t" rtlCol="false" tIns="0" lIns="0" bIns="0" rIns="0">
            <a:spAutoFit/>
          </a:bodyPr>
          <a:lstStyle/>
          <a:p>
            <a:pPr algn="ctr">
              <a:lnSpc>
                <a:spcPts val="6907"/>
              </a:lnSpc>
            </a:pPr>
            <a:r>
              <a:rPr lang="en-US" sz="4933">
                <a:solidFill>
                  <a:srgbClr val="000000"/>
                </a:solidFill>
                <a:latin typeface="Times New Roman"/>
                <a:ea typeface="Times New Roman"/>
                <a:cs typeface="Times New Roman"/>
                <a:sym typeface="Times New Roman"/>
              </a:rPr>
              <a:t>My personal portfolio is a responsive website built using HTML, CSS, and JavaScript to showcase my skills, education, and projects in an interactive and professional way. It serves as my digital resume, allowing recruiters, clients, and collaborators to easily learn about me.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5805704" y="1988401"/>
            <a:ext cx="5744982"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Header (Top Part)</a:t>
            </a:r>
          </a:p>
          <a:p>
            <a:pPr algn="ctr">
              <a:lnSpc>
                <a:spcPts val="7279"/>
              </a:lnSpc>
            </a:pPr>
          </a:p>
        </p:txBody>
      </p:sp>
      <p:sp>
        <p:nvSpPr>
          <p:cNvPr name="TextBox 31" id="31"/>
          <p:cNvSpPr txBox="true"/>
          <p:nvPr/>
        </p:nvSpPr>
        <p:spPr>
          <a:xfrm rot="0">
            <a:off x="5805704" y="3308248"/>
            <a:ext cx="453130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Main Sections</a:t>
            </a:r>
          </a:p>
        </p:txBody>
      </p:sp>
      <p:sp>
        <p:nvSpPr>
          <p:cNvPr name="TextBox 32" id="32"/>
          <p:cNvSpPr txBox="true"/>
          <p:nvPr/>
        </p:nvSpPr>
        <p:spPr>
          <a:xfrm rot="0">
            <a:off x="5805704" y="4476750"/>
            <a:ext cx="523003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Footer (Bottom)</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028700" y="1680180"/>
            <a:ext cx="7782317" cy="8631615"/>
          </a:xfrm>
          <a:prstGeom prst="rect">
            <a:avLst/>
          </a:prstGeom>
        </p:spPr>
        <p:txBody>
          <a:bodyPr anchor="t" rtlCol="false" tIns="0" lIns="0" bIns="0" rIns="0">
            <a:spAutoFit/>
          </a:bodyPr>
          <a:lstStyle/>
          <a:p>
            <a:pPr algn="ctr">
              <a:lnSpc>
                <a:spcPts val="3097"/>
              </a:lnSpc>
            </a:pPr>
            <a:r>
              <a:rPr lang="en-US" sz="2212" b="true">
                <a:solidFill>
                  <a:srgbClr val="000000"/>
                </a:solidFill>
                <a:latin typeface="Canva Sans Bold"/>
                <a:ea typeface="Canva Sans Bold"/>
                <a:cs typeface="Canva Sans Bold"/>
                <a:sym typeface="Canva Sans Bold"/>
              </a:rPr>
              <a:t>1. Clean Design – Modern, professional look with a dark theme and highlight colors.</a:t>
            </a:r>
          </a:p>
          <a:p>
            <a:pPr algn="ctr">
              <a:lnSpc>
                <a:spcPts val="3097"/>
              </a:lnSpc>
            </a:pPr>
          </a:p>
          <a:p>
            <a:pPr algn="ctr">
              <a:lnSpc>
                <a:spcPts val="3097"/>
              </a:lnSpc>
            </a:pPr>
          </a:p>
          <a:p>
            <a:pPr algn="ctr">
              <a:lnSpc>
                <a:spcPts val="3097"/>
              </a:lnSpc>
            </a:pPr>
            <a:r>
              <a:rPr lang="en-US" sz="2212" b="true">
                <a:solidFill>
                  <a:srgbClr val="000000"/>
                </a:solidFill>
                <a:latin typeface="Canva Sans Bold"/>
                <a:ea typeface="Canva Sans Bold"/>
                <a:cs typeface="Canva Sans Bold"/>
                <a:sym typeface="Canva Sans Bold"/>
              </a:rPr>
              <a:t>2. Profile Section – Shows your photo, name (with typing animation), and tagline.</a:t>
            </a:r>
          </a:p>
          <a:p>
            <a:pPr algn="ctr">
              <a:lnSpc>
                <a:spcPts val="3097"/>
              </a:lnSpc>
            </a:pPr>
          </a:p>
          <a:p>
            <a:pPr algn="ctr">
              <a:lnSpc>
                <a:spcPts val="3097"/>
              </a:lnSpc>
            </a:pPr>
          </a:p>
          <a:p>
            <a:pPr algn="ctr">
              <a:lnSpc>
                <a:spcPts val="3097"/>
              </a:lnSpc>
            </a:pPr>
            <a:r>
              <a:rPr lang="en-US" sz="2212" b="true">
                <a:solidFill>
                  <a:srgbClr val="000000"/>
                </a:solidFill>
                <a:latin typeface="Canva Sans Bold"/>
                <a:ea typeface="Canva Sans Bold"/>
                <a:cs typeface="Canva Sans Bold"/>
                <a:sym typeface="Canva Sans Bold"/>
              </a:rPr>
              <a:t>3. Navigation Bar – Fixed menu for quick access to different sections.</a:t>
            </a:r>
          </a:p>
          <a:p>
            <a:pPr algn="ctr">
              <a:lnSpc>
                <a:spcPts val="3097"/>
              </a:lnSpc>
            </a:pPr>
          </a:p>
          <a:p>
            <a:pPr algn="ctr">
              <a:lnSpc>
                <a:spcPts val="3097"/>
              </a:lnSpc>
            </a:pPr>
          </a:p>
          <a:p>
            <a:pPr algn="ctr">
              <a:lnSpc>
                <a:spcPts val="3097"/>
              </a:lnSpc>
            </a:pPr>
            <a:r>
              <a:rPr lang="en-US" sz="2212" b="true">
                <a:solidFill>
                  <a:srgbClr val="000000"/>
                </a:solidFill>
                <a:latin typeface="Canva Sans Bold"/>
                <a:ea typeface="Canva Sans Bold"/>
                <a:cs typeface="Canva Sans Bold"/>
                <a:sym typeface="Canva Sans Bold"/>
              </a:rPr>
              <a:t>4. Dedicated Sections – About, Skills, Extra (additional skills), Education, Languages, and Contact.</a:t>
            </a:r>
          </a:p>
          <a:p>
            <a:pPr algn="ctr">
              <a:lnSpc>
                <a:spcPts val="3097"/>
              </a:lnSpc>
            </a:pPr>
          </a:p>
          <a:p>
            <a:pPr algn="ctr">
              <a:lnSpc>
                <a:spcPts val="3097"/>
              </a:lnSpc>
            </a:pPr>
          </a:p>
          <a:p>
            <a:pPr algn="ctr">
              <a:lnSpc>
                <a:spcPts val="3097"/>
              </a:lnSpc>
            </a:pPr>
            <a:r>
              <a:rPr lang="en-US" sz="2212" b="true">
                <a:solidFill>
                  <a:srgbClr val="000000"/>
                </a:solidFill>
                <a:latin typeface="Canva Sans Bold"/>
                <a:ea typeface="Canva Sans Bold"/>
                <a:cs typeface="Canva Sans Bold"/>
                <a:sym typeface="Canva Sans Bold"/>
              </a:rPr>
              <a:t>5. Responsive Layout – Works on desktop, tablet, and mobile screens.</a:t>
            </a:r>
          </a:p>
          <a:p>
            <a:pPr algn="ctr">
              <a:lnSpc>
                <a:spcPts val="3097"/>
              </a:lnSpc>
            </a:pPr>
          </a:p>
          <a:p>
            <a:pPr algn="ctr">
              <a:lnSpc>
                <a:spcPts val="3097"/>
              </a:lnSpc>
            </a:pPr>
          </a:p>
          <a:p>
            <a:pPr algn="ctr">
              <a:lnSpc>
                <a:spcPts val="3097"/>
              </a:lnSpc>
            </a:pPr>
            <a:r>
              <a:rPr lang="en-US" sz="2212" b="true">
                <a:solidFill>
                  <a:srgbClr val="000000"/>
                </a:solidFill>
                <a:latin typeface="Canva Sans Bold"/>
                <a:ea typeface="Canva Sans Bold"/>
                <a:cs typeface="Canva Sans Bold"/>
                <a:sym typeface="Canva Sans Bold"/>
              </a:rPr>
              <a:t>6. Footer – Copyright information.</a:t>
            </a:r>
          </a:p>
          <a:p>
            <a:pPr algn="ctr">
              <a:lnSpc>
                <a:spcPts val="309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DAGxoTmXfUc</dc:identifier>
  <dcterms:modified xsi:type="dcterms:W3CDTF">2011-08-01T06:04:30Z</dcterms:modified>
  <cp:revision>1</cp:revision>
  <dc:title>d68a9766-07bc-418a-b658-076618ffc1ea.pptx</dc:title>
</cp:coreProperties>
</file>