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2" r:id="rId2"/>
    <p:sldId id="374" r:id="rId3"/>
    <p:sldId id="329" r:id="rId4"/>
    <p:sldId id="453" r:id="rId5"/>
    <p:sldId id="422" r:id="rId6"/>
    <p:sldId id="440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39" r:id="rId1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C4CA"/>
    <a:srgbClr val="DF7A60"/>
    <a:srgbClr val="EECE52"/>
    <a:srgbClr val="784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75" autoAdjust="0"/>
  </p:normalViewPr>
  <p:slideViewPr>
    <p:cSldViewPr snapToGrid="0">
      <p:cViewPr>
        <p:scale>
          <a:sx n="80" d="100"/>
          <a:sy n="80" d="100"/>
        </p:scale>
        <p:origin x="-1026" y="-4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B7494-D075-4932-B485-21A15FEF216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05C95-64BC-4878-9AEE-F508225DA3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561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A05C95-64BC-4878-9AEE-F508225DA3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61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3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4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62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8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65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5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342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4965"/>
            <a:ext cx="9144000" cy="5143500"/>
          </a:xfrm>
          <a:prstGeom prst="rect">
            <a:avLst/>
          </a:prstGeom>
          <a:solidFill>
            <a:srgbClr val="F7F2DA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="" xmlns:a16="http://schemas.microsoft.com/office/drawing/2014/main" id="{9A9B8354-74E7-4D88-AD66-48670DBDF967}"/>
              </a:ext>
            </a:extLst>
          </p:cNvPr>
          <p:cNvGrpSpPr/>
          <p:nvPr userDrawn="1"/>
        </p:nvGrpSpPr>
        <p:grpSpPr>
          <a:xfrm>
            <a:off x="0" y="309634"/>
            <a:ext cx="794348" cy="151442"/>
            <a:chOff x="2006150" y="1190660"/>
            <a:chExt cx="1932917" cy="101043"/>
          </a:xfrm>
        </p:grpSpPr>
        <p:sp>
          <p:nvSpPr>
            <p:cNvPr id="5" name="矩形 4">
              <a:extLst>
                <a:ext uri="{FF2B5EF4-FFF2-40B4-BE49-F238E27FC236}">
                  <a16:creationId xmlns="" xmlns:a16="http://schemas.microsoft.com/office/drawing/2014/main" id="{D57FDFE1-7122-46F9-9CAA-6D1C0DA3F7AA}"/>
                </a:ext>
              </a:extLst>
            </p:cNvPr>
            <p:cNvSpPr/>
            <p:nvPr/>
          </p:nvSpPr>
          <p:spPr>
            <a:xfrm>
              <a:off x="2515794" y="1190660"/>
              <a:ext cx="430880" cy="101043"/>
            </a:xfrm>
            <a:prstGeom prst="rect">
              <a:avLst/>
            </a:prstGeom>
            <a:solidFill>
              <a:srgbClr val="EF5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9B80E470-31CE-42B5-9CC0-381F252AFCA3}"/>
                </a:ext>
              </a:extLst>
            </p:cNvPr>
            <p:cNvSpPr/>
            <p:nvPr/>
          </p:nvSpPr>
          <p:spPr>
            <a:xfrm>
              <a:off x="3011991" y="1190660"/>
              <a:ext cx="430880" cy="101043"/>
            </a:xfrm>
            <a:prstGeom prst="rect">
              <a:avLst/>
            </a:prstGeom>
            <a:solidFill>
              <a:srgbClr val="7562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3EA4FD38-3C75-408B-A2D1-41E3F99689AA}"/>
                </a:ext>
              </a:extLst>
            </p:cNvPr>
            <p:cNvSpPr/>
            <p:nvPr/>
          </p:nvSpPr>
          <p:spPr>
            <a:xfrm>
              <a:off x="3508187" y="1190660"/>
              <a:ext cx="430880" cy="101043"/>
            </a:xfrm>
            <a:prstGeom prst="rect">
              <a:avLst/>
            </a:prstGeom>
            <a:solidFill>
              <a:srgbClr val="5ABB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="" xmlns:a16="http://schemas.microsoft.com/office/drawing/2014/main" id="{157AF09D-DA8D-46E1-8F05-C3DC3F3C61F1}"/>
                </a:ext>
              </a:extLst>
            </p:cNvPr>
            <p:cNvSpPr/>
            <p:nvPr/>
          </p:nvSpPr>
          <p:spPr>
            <a:xfrm>
              <a:off x="2006150" y="1190660"/>
              <a:ext cx="430880" cy="101043"/>
            </a:xfrm>
            <a:prstGeom prst="rect">
              <a:avLst/>
            </a:prstGeom>
            <a:solidFill>
              <a:srgbClr val="F2B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2DCC0A50-49F1-4FD4-8E2F-9A7576508F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1936"/>
            <a:ext cx="9144000" cy="5906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8081DC8F-565E-47F3-90B0-EEFFB8FD9A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79761" y="144194"/>
            <a:ext cx="1446965" cy="48232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6B6E4E72-6386-4B7D-BB01-EB970613330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725" y="144193"/>
            <a:ext cx="528952" cy="528952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="" xmlns:a16="http://schemas.microsoft.com/office/drawing/2014/main" id="{16895A2A-D0CA-4CD1-B566-0D07F82F44CD}"/>
              </a:ext>
            </a:extLst>
          </p:cNvPr>
          <p:cNvGrpSpPr/>
          <p:nvPr userDrawn="1"/>
        </p:nvGrpSpPr>
        <p:grpSpPr>
          <a:xfrm>
            <a:off x="7756338" y="3751120"/>
            <a:ext cx="1330120" cy="1352603"/>
            <a:chOff x="6214171" y="1677340"/>
            <a:chExt cx="4238557" cy="4310204"/>
          </a:xfrm>
        </p:grpSpPr>
        <p:sp>
          <p:nvSpPr>
            <p:cNvPr id="19" name="Freeform 22">
              <a:extLst>
                <a:ext uri="{FF2B5EF4-FFF2-40B4-BE49-F238E27FC236}">
                  <a16:creationId xmlns="" xmlns:a16="http://schemas.microsoft.com/office/drawing/2014/main" id="{4689ED85-2479-4AC1-B2FA-F4F9D898A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37" y="1677340"/>
              <a:ext cx="925643" cy="724835"/>
            </a:xfrm>
            <a:custGeom>
              <a:avLst/>
              <a:gdLst>
                <a:gd name="T0" fmla="*/ 61 w 518"/>
                <a:gd name="T1" fmla="*/ 371 h 406"/>
                <a:gd name="T2" fmla="*/ 344 w 518"/>
                <a:gd name="T3" fmla="*/ 262 h 406"/>
                <a:gd name="T4" fmla="*/ 518 w 518"/>
                <a:gd name="T5" fmla="*/ 7 h 406"/>
                <a:gd name="T6" fmla="*/ 52 w 518"/>
                <a:gd name="T7" fmla="*/ 170 h 406"/>
                <a:gd name="T8" fmla="*/ 40 w 518"/>
                <a:gd name="T9" fmla="*/ 354 h 406"/>
                <a:gd name="T10" fmla="*/ 410 w 518"/>
                <a:gd name="T11" fmla="*/ 52 h 406"/>
                <a:gd name="T12" fmla="*/ 61 w 518"/>
                <a:gd name="T13" fmla="*/ 37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406">
                  <a:moveTo>
                    <a:pt x="61" y="371"/>
                  </a:moveTo>
                  <a:cubicBezTo>
                    <a:pt x="183" y="406"/>
                    <a:pt x="299" y="379"/>
                    <a:pt x="344" y="262"/>
                  </a:cubicBezTo>
                  <a:cubicBezTo>
                    <a:pt x="392" y="143"/>
                    <a:pt x="434" y="58"/>
                    <a:pt x="518" y="7"/>
                  </a:cubicBezTo>
                  <a:cubicBezTo>
                    <a:pt x="331" y="0"/>
                    <a:pt x="159" y="28"/>
                    <a:pt x="52" y="170"/>
                  </a:cubicBezTo>
                  <a:cubicBezTo>
                    <a:pt x="0" y="241"/>
                    <a:pt x="6" y="303"/>
                    <a:pt x="40" y="354"/>
                  </a:cubicBezTo>
                  <a:cubicBezTo>
                    <a:pt x="128" y="217"/>
                    <a:pt x="262" y="119"/>
                    <a:pt x="410" y="52"/>
                  </a:cubicBezTo>
                  <a:cubicBezTo>
                    <a:pt x="240" y="142"/>
                    <a:pt x="138" y="244"/>
                    <a:pt x="61" y="3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="" xmlns:a16="http://schemas.microsoft.com/office/drawing/2014/main" id="{79E78F38-7FAD-4718-BFB4-A9C2BCB06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996" y="1873099"/>
              <a:ext cx="786355" cy="580220"/>
            </a:xfrm>
            <a:custGeom>
              <a:avLst/>
              <a:gdLst>
                <a:gd name="T0" fmla="*/ 404 w 441"/>
                <a:gd name="T1" fmla="*/ 263 h 325"/>
                <a:gd name="T2" fmla="*/ 164 w 441"/>
                <a:gd name="T3" fmla="*/ 220 h 325"/>
                <a:gd name="T4" fmla="*/ 0 w 441"/>
                <a:gd name="T5" fmla="*/ 29 h 325"/>
                <a:gd name="T6" fmla="*/ 338 w 441"/>
                <a:gd name="T7" fmla="*/ 79 h 325"/>
                <a:gd name="T8" fmla="*/ 415 w 441"/>
                <a:gd name="T9" fmla="*/ 244 h 325"/>
                <a:gd name="T10" fmla="*/ 109 w 441"/>
                <a:gd name="T11" fmla="*/ 53 h 325"/>
                <a:gd name="T12" fmla="*/ 404 w 441"/>
                <a:gd name="T13" fmla="*/ 26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325">
                  <a:moveTo>
                    <a:pt x="404" y="263"/>
                  </a:moveTo>
                  <a:cubicBezTo>
                    <a:pt x="322" y="325"/>
                    <a:pt x="221" y="320"/>
                    <a:pt x="164" y="220"/>
                  </a:cubicBezTo>
                  <a:cubicBezTo>
                    <a:pt x="123" y="144"/>
                    <a:pt x="82" y="76"/>
                    <a:pt x="0" y="29"/>
                  </a:cubicBezTo>
                  <a:cubicBezTo>
                    <a:pt x="126" y="0"/>
                    <a:pt x="241" y="8"/>
                    <a:pt x="338" y="79"/>
                  </a:cubicBezTo>
                  <a:cubicBezTo>
                    <a:pt x="338" y="79"/>
                    <a:pt x="441" y="140"/>
                    <a:pt x="415" y="244"/>
                  </a:cubicBezTo>
                  <a:cubicBezTo>
                    <a:pt x="334" y="154"/>
                    <a:pt x="226" y="93"/>
                    <a:pt x="109" y="53"/>
                  </a:cubicBezTo>
                  <a:cubicBezTo>
                    <a:pt x="244" y="109"/>
                    <a:pt x="334" y="176"/>
                    <a:pt x="404" y="2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="" xmlns:a16="http://schemas.microsoft.com/office/drawing/2014/main" id="{8209082E-A1E5-4D85-ABB7-F6717AFA1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186" y="2211707"/>
              <a:ext cx="2796319" cy="3775837"/>
            </a:xfrm>
            <a:custGeom>
              <a:avLst/>
              <a:gdLst>
                <a:gd name="T0" fmla="*/ 1317 w 1567"/>
                <a:gd name="T1" fmla="*/ 1087 h 2116"/>
                <a:gd name="T2" fmla="*/ 1512 w 1567"/>
                <a:gd name="T3" fmla="*/ 862 h 2116"/>
                <a:gd name="T4" fmla="*/ 1211 w 1567"/>
                <a:gd name="T5" fmla="*/ 1050 h 2116"/>
                <a:gd name="T6" fmla="*/ 1029 w 1567"/>
                <a:gd name="T7" fmla="*/ 1123 h 2116"/>
                <a:gd name="T8" fmla="*/ 1064 w 1567"/>
                <a:gd name="T9" fmla="*/ 1044 h 2116"/>
                <a:gd name="T10" fmla="*/ 1111 w 1567"/>
                <a:gd name="T11" fmla="*/ 909 h 2116"/>
                <a:gd name="T12" fmla="*/ 1567 w 1567"/>
                <a:gd name="T13" fmla="*/ 524 h 2116"/>
                <a:gd name="T14" fmla="*/ 1131 w 1567"/>
                <a:gd name="T15" fmla="*/ 761 h 2116"/>
                <a:gd name="T16" fmla="*/ 1114 w 1567"/>
                <a:gd name="T17" fmla="*/ 579 h 2116"/>
                <a:gd name="T18" fmla="*/ 1284 w 1567"/>
                <a:gd name="T19" fmla="*/ 266 h 2116"/>
                <a:gd name="T20" fmla="*/ 1087 w 1567"/>
                <a:gd name="T21" fmla="*/ 490 h 2116"/>
                <a:gd name="T22" fmla="*/ 987 w 1567"/>
                <a:gd name="T23" fmla="*/ 310 h 2116"/>
                <a:gd name="T24" fmla="*/ 1017 w 1567"/>
                <a:gd name="T25" fmla="*/ 937 h 2116"/>
                <a:gd name="T26" fmla="*/ 795 w 1567"/>
                <a:gd name="T27" fmla="*/ 509 h 2116"/>
                <a:gd name="T28" fmla="*/ 899 w 1567"/>
                <a:gd name="T29" fmla="*/ 1168 h 2116"/>
                <a:gd name="T30" fmla="*/ 820 w 1567"/>
                <a:gd name="T31" fmla="*/ 1358 h 2116"/>
                <a:gd name="T32" fmla="*/ 644 w 1567"/>
                <a:gd name="T33" fmla="*/ 942 h 2116"/>
                <a:gd name="T34" fmla="*/ 873 w 1567"/>
                <a:gd name="T35" fmla="*/ 0 h 2116"/>
                <a:gd name="T36" fmla="*/ 680 w 1567"/>
                <a:gd name="T37" fmla="*/ 282 h 2116"/>
                <a:gd name="T38" fmla="*/ 520 w 1567"/>
                <a:gd name="T39" fmla="*/ 22 h 2116"/>
                <a:gd name="T40" fmla="*/ 629 w 1567"/>
                <a:gd name="T41" fmla="*/ 396 h 2116"/>
                <a:gd name="T42" fmla="*/ 549 w 1567"/>
                <a:gd name="T43" fmla="*/ 886 h 2116"/>
                <a:gd name="T44" fmla="*/ 589 w 1567"/>
                <a:gd name="T45" fmla="*/ 1130 h 2116"/>
                <a:gd name="T46" fmla="*/ 407 w 1567"/>
                <a:gd name="T47" fmla="*/ 295 h 2116"/>
                <a:gd name="T48" fmla="*/ 382 w 1567"/>
                <a:gd name="T49" fmla="*/ 671 h 2116"/>
                <a:gd name="T50" fmla="*/ 0 w 1567"/>
                <a:gd name="T51" fmla="*/ 548 h 2116"/>
                <a:gd name="T52" fmla="*/ 389 w 1567"/>
                <a:gd name="T53" fmla="*/ 754 h 2116"/>
                <a:gd name="T54" fmla="*/ 479 w 1567"/>
                <a:gd name="T55" fmla="*/ 1122 h 2116"/>
                <a:gd name="T56" fmla="*/ 290 w 1567"/>
                <a:gd name="T57" fmla="*/ 1097 h 2116"/>
                <a:gd name="T58" fmla="*/ 72 w 1567"/>
                <a:gd name="T59" fmla="*/ 825 h 2116"/>
                <a:gd name="T60" fmla="*/ 226 w 1567"/>
                <a:gd name="T61" fmla="*/ 1109 h 2116"/>
                <a:gd name="T62" fmla="*/ 18 w 1567"/>
                <a:gd name="T63" fmla="*/ 1208 h 2116"/>
                <a:gd name="T64" fmla="*/ 538 w 1567"/>
                <a:gd name="T65" fmla="*/ 1241 h 2116"/>
                <a:gd name="T66" fmla="*/ 608 w 1567"/>
                <a:gd name="T67" fmla="*/ 1347 h 2116"/>
                <a:gd name="T68" fmla="*/ 890 w 1567"/>
                <a:gd name="T69" fmla="*/ 2115 h 2116"/>
                <a:gd name="T70" fmla="*/ 1166 w 1567"/>
                <a:gd name="T71" fmla="*/ 2116 h 2116"/>
                <a:gd name="T72" fmla="*/ 983 w 1567"/>
                <a:gd name="T73" fmla="*/ 1539 h 2116"/>
                <a:gd name="T74" fmla="*/ 961 w 1567"/>
                <a:gd name="T75" fmla="*/ 1354 h 2116"/>
                <a:gd name="T76" fmla="*/ 1231 w 1567"/>
                <a:gd name="T77" fmla="*/ 1112 h 2116"/>
                <a:gd name="T78" fmla="*/ 1233 w 1567"/>
                <a:gd name="T79" fmla="*/ 1112 h 2116"/>
                <a:gd name="T80" fmla="*/ 1534 w 1567"/>
                <a:gd name="T81" fmla="*/ 1290 h 2116"/>
                <a:gd name="T82" fmla="*/ 1317 w 1567"/>
                <a:gd name="T83" fmla="*/ 1087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7" h="2116">
                  <a:moveTo>
                    <a:pt x="1317" y="1087"/>
                  </a:moveTo>
                  <a:cubicBezTo>
                    <a:pt x="1416" y="1050"/>
                    <a:pt x="1504" y="971"/>
                    <a:pt x="1512" y="862"/>
                  </a:cubicBezTo>
                  <a:cubicBezTo>
                    <a:pt x="1478" y="1038"/>
                    <a:pt x="1315" y="1034"/>
                    <a:pt x="1211" y="1050"/>
                  </a:cubicBezTo>
                  <a:cubicBezTo>
                    <a:pt x="1127" y="1062"/>
                    <a:pt x="1077" y="1082"/>
                    <a:pt x="1029" y="1123"/>
                  </a:cubicBezTo>
                  <a:cubicBezTo>
                    <a:pt x="1039" y="1099"/>
                    <a:pt x="1051" y="1072"/>
                    <a:pt x="1064" y="1044"/>
                  </a:cubicBezTo>
                  <a:cubicBezTo>
                    <a:pt x="1084" y="1001"/>
                    <a:pt x="1100" y="955"/>
                    <a:pt x="1111" y="909"/>
                  </a:cubicBezTo>
                  <a:cubicBezTo>
                    <a:pt x="1186" y="731"/>
                    <a:pt x="1324" y="527"/>
                    <a:pt x="1567" y="524"/>
                  </a:cubicBezTo>
                  <a:cubicBezTo>
                    <a:pt x="1423" y="513"/>
                    <a:pt x="1253" y="617"/>
                    <a:pt x="1131" y="761"/>
                  </a:cubicBezTo>
                  <a:cubicBezTo>
                    <a:pt x="1133" y="701"/>
                    <a:pt x="1128" y="640"/>
                    <a:pt x="1114" y="579"/>
                  </a:cubicBezTo>
                  <a:cubicBezTo>
                    <a:pt x="1110" y="465"/>
                    <a:pt x="1145" y="339"/>
                    <a:pt x="1284" y="266"/>
                  </a:cubicBezTo>
                  <a:cubicBezTo>
                    <a:pt x="1198" y="305"/>
                    <a:pt x="1120" y="381"/>
                    <a:pt x="1087" y="490"/>
                  </a:cubicBezTo>
                  <a:cubicBezTo>
                    <a:pt x="1063" y="428"/>
                    <a:pt x="1030" y="368"/>
                    <a:pt x="987" y="310"/>
                  </a:cubicBezTo>
                  <a:cubicBezTo>
                    <a:pt x="1142" y="559"/>
                    <a:pt x="1095" y="764"/>
                    <a:pt x="1017" y="937"/>
                  </a:cubicBezTo>
                  <a:cubicBezTo>
                    <a:pt x="1010" y="754"/>
                    <a:pt x="917" y="601"/>
                    <a:pt x="795" y="509"/>
                  </a:cubicBezTo>
                  <a:cubicBezTo>
                    <a:pt x="986" y="704"/>
                    <a:pt x="971" y="980"/>
                    <a:pt x="899" y="1168"/>
                  </a:cubicBezTo>
                  <a:cubicBezTo>
                    <a:pt x="858" y="1245"/>
                    <a:pt x="831" y="1297"/>
                    <a:pt x="820" y="1358"/>
                  </a:cubicBezTo>
                  <a:cubicBezTo>
                    <a:pt x="739" y="1210"/>
                    <a:pt x="668" y="1046"/>
                    <a:pt x="644" y="942"/>
                  </a:cubicBezTo>
                  <a:cubicBezTo>
                    <a:pt x="590" y="708"/>
                    <a:pt x="609" y="334"/>
                    <a:pt x="873" y="0"/>
                  </a:cubicBezTo>
                  <a:cubicBezTo>
                    <a:pt x="805" y="76"/>
                    <a:pt x="736" y="174"/>
                    <a:pt x="680" y="282"/>
                  </a:cubicBezTo>
                  <a:cubicBezTo>
                    <a:pt x="666" y="167"/>
                    <a:pt x="601" y="75"/>
                    <a:pt x="520" y="22"/>
                  </a:cubicBezTo>
                  <a:cubicBezTo>
                    <a:pt x="659" y="127"/>
                    <a:pt x="661" y="276"/>
                    <a:pt x="629" y="396"/>
                  </a:cubicBezTo>
                  <a:cubicBezTo>
                    <a:pt x="567" y="550"/>
                    <a:pt x="531" y="720"/>
                    <a:pt x="549" y="886"/>
                  </a:cubicBezTo>
                  <a:cubicBezTo>
                    <a:pt x="553" y="926"/>
                    <a:pt x="566" y="1049"/>
                    <a:pt x="589" y="1130"/>
                  </a:cubicBezTo>
                  <a:cubicBezTo>
                    <a:pt x="449" y="940"/>
                    <a:pt x="359" y="660"/>
                    <a:pt x="407" y="295"/>
                  </a:cubicBezTo>
                  <a:cubicBezTo>
                    <a:pt x="383" y="407"/>
                    <a:pt x="375" y="535"/>
                    <a:pt x="382" y="671"/>
                  </a:cubicBezTo>
                  <a:cubicBezTo>
                    <a:pt x="273" y="554"/>
                    <a:pt x="124" y="521"/>
                    <a:pt x="0" y="548"/>
                  </a:cubicBezTo>
                  <a:cubicBezTo>
                    <a:pt x="204" y="520"/>
                    <a:pt x="330" y="635"/>
                    <a:pt x="389" y="754"/>
                  </a:cubicBezTo>
                  <a:cubicBezTo>
                    <a:pt x="405" y="880"/>
                    <a:pt x="431" y="1004"/>
                    <a:pt x="479" y="1122"/>
                  </a:cubicBezTo>
                  <a:cubicBezTo>
                    <a:pt x="416" y="1100"/>
                    <a:pt x="352" y="1093"/>
                    <a:pt x="290" y="1097"/>
                  </a:cubicBezTo>
                  <a:cubicBezTo>
                    <a:pt x="187" y="1057"/>
                    <a:pt x="87" y="977"/>
                    <a:pt x="72" y="825"/>
                  </a:cubicBezTo>
                  <a:cubicBezTo>
                    <a:pt x="75" y="926"/>
                    <a:pt x="126" y="1037"/>
                    <a:pt x="226" y="1109"/>
                  </a:cubicBezTo>
                  <a:cubicBezTo>
                    <a:pt x="150" y="1126"/>
                    <a:pt x="78" y="1159"/>
                    <a:pt x="18" y="1208"/>
                  </a:cubicBezTo>
                  <a:cubicBezTo>
                    <a:pt x="255" y="1128"/>
                    <a:pt x="417" y="1158"/>
                    <a:pt x="538" y="1241"/>
                  </a:cubicBezTo>
                  <a:cubicBezTo>
                    <a:pt x="559" y="1276"/>
                    <a:pt x="582" y="1314"/>
                    <a:pt x="608" y="1347"/>
                  </a:cubicBezTo>
                  <a:cubicBezTo>
                    <a:pt x="818" y="1627"/>
                    <a:pt x="936" y="1846"/>
                    <a:pt x="890" y="2115"/>
                  </a:cubicBezTo>
                  <a:cubicBezTo>
                    <a:pt x="1166" y="2116"/>
                    <a:pt x="1166" y="2116"/>
                    <a:pt x="1166" y="2116"/>
                  </a:cubicBezTo>
                  <a:cubicBezTo>
                    <a:pt x="1176" y="1919"/>
                    <a:pt x="1116" y="1721"/>
                    <a:pt x="983" y="1539"/>
                  </a:cubicBezTo>
                  <a:cubicBezTo>
                    <a:pt x="963" y="1471"/>
                    <a:pt x="955" y="1413"/>
                    <a:pt x="961" y="1354"/>
                  </a:cubicBezTo>
                  <a:cubicBezTo>
                    <a:pt x="1010" y="1233"/>
                    <a:pt x="1076" y="1141"/>
                    <a:pt x="1231" y="1112"/>
                  </a:cubicBezTo>
                  <a:cubicBezTo>
                    <a:pt x="1233" y="1112"/>
                    <a:pt x="1233" y="1112"/>
                    <a:pt x="1233" y="1112"/>
                  </a:cubicBezTo>
                  <a:cubicBezTo>
                    <a:pt x="1343" y="1115"/>
                    <a:pt x="1465" y="1152"/>
                    <a:pt x="1534" y="1290"/>
                  </a:cubicBezTo>
                  <a:cubicBezTo>
                    <a:pt x="1499" y="1204"/>
                    <a:pt x="1423" y="1125"/>
                    <a:pt x="1317" y="10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="" xmlns:a16="http://schemas.microsoft.com/office/drawing/2014/main" id="{3E772528-0598-4D82-B79F-B1FEEEDCA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2411" y="2425101"/>
              <a:ext cx="252127" cy="414443"/>
            </a:xfrm>
            <a:custGeom>
              <a:avLst/>
              <a:gdLst>
                <a:gd name="T0" fmla="*/ 55 w 141"/>
                <a:gd name="T1" fmla="*/ 228 h 232"/>
                <a:gd name="T2" fmla="*/ 17 w 141"/>
                <a:gd name="T3" fmla="*/ 142 h 232"/>
                <a:gd name="T4" fmla="*/ 26 w 141"/>
                <a:gd name="T5" fmla="*/ 0 h 232"/>
                <a:gd name="T6" fmla="*/ 137 w 141"/>
                <a:gd name="T7" fmla="*/ 158 h 232"/>
                <a:gd name="T8" fmla="*/ 69 w 141"/>
                <a:gd name="T9" fmla="*/ 228 h 232"/>
                <a:gd name="T10" fmla="*/ 51 w 141"/>
                <a:gd name="T11" fmla="*/ 43 h 232"/>
                <a:gd name="T12" fmla="*/ 55 w 141"/>
                <a:gd name="T13" fmla="*/ 2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32">
                  <a:moveTo>
                    <a:pt x="55" y="228"/>
                  </a:moveTo>
                  <a:cubicBezTo>
                    <a:pt x="16" y="208"/>
                    <a:pt x="0" y="173"/>
                    <a:pt x="17" y="142"/>
                  </a:cubicBezTo>
                  <a:cubicBezTo>
                    <a:pt x="37" y="97"/>
                    <a:pt x="38" y="48"/>
                    <a:pt x="26" y="0"/>
                  </a:cubicBezTo>
                  <a:cubicBezTo>
                    <a:pt x="76" y="39"/>
                    <a:pt x="131" y="85"/>
                    <a:pt x="137" y="158"/>
                  </a:cubicBezTo>
                  <a:cubicBezTo>
                    <a:pt x="141" y="206"/>
                    <a:pt x="122" y="232"/>
                    <a:pt x="69" y="228"/>
                  </a:cubicBezTo>
                  <a:cubicBezTo>
                    <a:pt x="75" y="175"/>
                    <a:pt x="74" y="108"/>
                    <a:pt x="51" y="43"/>
                  </a:cubicBezTo>
                  <a:cubicBezTo>
                    <a:pt x="74" y="116"/>
                    <a:pt x="70" y="172"/>
                    <a:pt x="55" y="2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="" xmlns:a16="http://schemas.microsoft.com/office/drawing/2014/main" id="{6BCF9812-7BD6-4ED6-93A6-7F307B2B1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4171" y="2992975"/>
              <a:ext cx="846301" cy="537895"/>
            </a:xfrm>
            <a:custGeom>
              <a:avLst/>
              <a:gdLst>
                <a:gd name="T0" fmla="*/ 474 w 474"/>
                <a:gd name="T1" fmla="*/ 114 h 302"/>
                <a:gd name="T2" fmla="*/ 270 w 474"/>
                <a:gd name="T3" fmla="*/ 278 h 302"/>
                <a:gd name="T4" fmla="*/ 0 w 474"/>
                <a:gd name="T5" fmla="*/ 277 h 302"/>
                <a:gd name="T6" fmla="*/ 278 w 474"/>
                <a:gd name="T7" fmla="*/ 38 h 302"/>
                <a:gd name="T8" fmla="*/ 466 w 474"/>
                <a:gd name="T9" fmla="*/ 93 h 302"/>
                <a:gd name="T10" fmla="*/ 97 w 474"/>
                <a:gd name="T11" fmla="*/ 205 h 302"/>
                <a:gd name="T12" fmla="*/ 474 w 474"/>
                <a:gd name="T13" fmla="*/ 11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4" h="302">
                  <a:moveTo>
                    <a:pt x="474" y="114"/>
                  </a:moveTo>
                  <a:cubicBezTo>
                    <a:pt x="466" y="226"/>
                    <a:pt x="392" y="302"/>
                    <a:pt x="270" y="278"/>
                  </a:cubicBezTo>
                  <a:cubicBezTo>
                    <a:pt x="179" y="260"/>
                    <a:pt x="94" y="245"/>
                    <a:pt x="0" y="277"/>
                  </a:cubicBezTo>
                  <a:cubicBezTo>
                    <a:pt x="64" y="156"/>
                    <a:pt x="154" y="67"/>
                    <a:pt x="278" y="38"/>
                  </a:cubicBezTo>
                  <a:cubicBezTo>
                    <a:pt x="278" y="38"/>
                    <a:pt x="399" y="0"/>
                    <a:pt x="466" y="93"/>
                  </a:cubicBezTo>
                  <a:cubicBezTo>
                    <a:pt x="335" y="95"/>
                    <a:pt x="208" y="140"/>
                    <a:pt x="97" y="205"/>
                  </a:cubicBezTo>
                  <a:cubicBezTo>
                    <a:pt x="235" y="136"/>
                    <a:pt x="353" y="111"/>
                    <a:pt x="47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27">
              <a:extLst>
                <a:ext uri="{FF2B5EF4-FFF2-40B4-BE49-F238E27FC236}">
                  <a16:creationId xmlns="" xmlns:a16="http://schemas.microsoft.com/office/drawing/2014/main" id="{CCFD6A85-3300-4457-AD1D-6C52AF28A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4711" y="3395071"/>
              <a:ext cx="238023" cy="373880"/>
            </a:xfrm>
            <a:custGeom>
              <a:avLst/>
              <a:gdLst>
                <a:gd name="T0" fmla="*/ 82 w 134"/>
                <a:gd name="T1" fmla="*/ 210 h 210"/>
                <a:gd name="T2" fmla="*/ 124 w 134"/>
                <a:gd name="T3" fmla="*/ 133 h 210"/>
                <a:gd name="T4" fmla="*/ 132 w 134"/>
                <a:gd name="T5" fmla="*/ 0 h 210"/>
                <a:gd name="T6" fmla="*/ 9 w 134"/>
                <a:gd name="T7" fmla="*/ 134 h 210"/>
                <a:gd name="T8" fmla="*/ 74 w 134"/>
                <a:gd name="T9" fmla="*/ 210 h 210"/>
                <a:gd name="T10" fmla="*/ 102 w 134"/>
                <a:gd name="T11" fmla="*/ 37 h 210"/>
                <a:gd name="T12" fmla="*/ 82 w 134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10">
                  <a:moveTo>
                    <a:pt x="82" y="210"/>
                  </a:moveTo>
                  <a:cubicBezTo>
                    <a:pt x="122" y="198"/>
                    <a:pt x="134" y="166"/>
                    <a:pt x="124" y="133"/>
                  </a:cubicBezTo>
                  <a:cubicBezTo>
                    <a:pt x="111" y="88"/>
                    <a:pt x="115" y="45"/>
                    <a:pt x="132" y="0"/>
                  </a:cubicBezTo>
                  <a:cubicBezTo>
                    <a:pt x="81" y="31"/>
                    <a:pt x="24" y="67"/>
                    <a:pt x="9" y="134"/>
                  </a:cubicBezTo>
                  <a:cubicBezTo>
                    <a:pt x="0" y="179"/>
                    <a:pt x="21" y="206"/>
                    <a:pt x="74" y="210"/>
                  </a:cubicBezTo>
                  <a:cubicBezTo>
                    <a:pt x="56" y="151"/>
                    <a:pt x="71" y="89"/>
                    <a:pt x="102" y="37"/>
                  </a:cubicBezTo>
                  <a:cubicBezTo>
                    <a:pt x="71" y="103"/>
                    <a:pt x="67" y="156"/>
                    <a:pt x="82" y="2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="" xmlns:a16="http://schemas.microsoft.com/office/drawing/2014/main" id="{78D0CA3C-FD7A-4F44-BA28-660426B1F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405" y="4167521"/>
              <a:ext cx="673515" cy="901192"/>
            </a:xfrm>
            <a:custGeom>
              <a:avLst/>
              <a:gdLst>
                <a:gd name="T0" fmla="*/ 345 w 377"/>
                <a:gd name="T1" fmla="*/ 105 h 505"/>
                <a:gd name="T2" fmla="*/ 268 w 377"/>
                <a:gd name="T3" fmla="*/ 291 h 505"/>
                <a:gd name="T4" fmla="*/ 44 w 377"/>
                <a:gd name="T5" fmla="*/ 505 h 505"/>
                <a:gd name="T6" fmla="*/ 99 w 377"/>
                <a:gd name="T7" fmla="*/ 84 h 505"/>
                <a:gd name="T8" fmla="*/ 329 w 377"/>
                <a:gd name="T9" fmla="*/ 84 h 505"/>
                <a:gd name="T10" fmla="*/ 68 w 377"/>
                <a:gd name="T11" fmla="*/ 393 h 505"/>
                <a:gd name="T12" fmla="*/ 345 w 377"/>
                <a:gd name="T13" fmla="*/ 1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" h="505">
                  <a:moveTo>
                    <a:pt x="345" y="105"/>
                  </a:moveTo>
                  <a:cubicBezTo>
                    <a:pt x="377" y="194"/>
                    <a:pt x="341" y="258"/>
                    <a:pt x="268" y="291"/>
                  </a:cubicBezTo>
                  <a:cubicBezTo>
                    <a:pt x="171" y="334"/>
                    <a:pt x="97" y="407"/>
                    <a:pt x="44" y="505"/>
                  </a:cubicBezTo>
                  <a:cubicBezTo>
                    <a:pt x="21" y="365"/>
                    <a:pt x="0" y="210"/>
                    <a:pt x="99" y="84"/>
                  </a:cubicBezTo>
                  <a:cubicBezTo>
                    <a:pt x="165" y="0"/>
                    <a:pt x="245" y="1"/>
                    <a:pt x="329" y="84"/>
                  </a:cubicBezTo>
                  <a:cubicBezTo>
                    <a:pt x="199" y="142"/>
                    <a:pt x="114" y="261"/>
                    <a:pt x="68" y="393"/>
                  </a:cubicBezTo>
                  <a:cubicBezTo>
                    <a:pt x="133" y="240"/>
                    <a:pt x="223" y="153"/>
                    <a:pt x="345" y="1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6" name="Freeform 29">
              <a:extLst>
                <a:ext uri="{FF2B5EF4-FFF2-40B4-BE49-F238E27FC236}">
                  <a16:creationId xmlns="" xmlns:a16="http://schemas.microsoft.com/office/drawing/2014/main" id="{EE330481-1413-4B12-8B68-C60C000E9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6556" y="3007084"/>
              <a:ext cx="264469" cy="202813"/>
            </a:xfrm>
            <a:custGeom>
              <a:avLst/>
              <a:gdLst>
                <a:gd name="T0" fmla="*/ 131 w 148"/>
                <a:gd name="T1" fmla="*/ 93 h 114"/>
                <a:gd name="T2" fmla="*/ 52 w 148"/>
                <a:gd name="T3" fmla="*/ 75 h 114"/>
                <a:gd name="T4" fmla="*/ 0 w 148"/>
                <a:gd name="T5" fmla="*/ 10 h 114"/>
                <a:gd name="T6" fmla="*/ 111 w 148"/>
                <a:gd name="T7" fmla="*/ 31 h 114"/>
                <a:gd name="T8" fmla="*/ 137 w 148"/>
                <a:gd name="T9" fmla="*/ 85 h 114"/>
                <a:gd name="T10" fmla="*/ 37 w 148"/>
                <a:gd name="T11" fmla="*/ 19 h 114"/>
                <a:gd name="T12" fmla="*/ 131 w 148"/>
                <a:gd name="T13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14">
                  <a:moveTo>
                    <a:pt x="131" y="93"/>
                  </a:moveTo>
                  <a:cubicBezTo>
                    <a:pt x="101" y="114"/>
                    <a:pt x="70" y="110"/>
                    <a:pt x="52" y="75"/>
                  </a:cubicBezTo>
                  <a:cubicBezTo>
                    <a:pt x="39" y="51"/>
                    <a:pt x="26" y="27"/>
                    <a:pt x="0" y="10"/>
                  </a:cubicBezTo>
                  <a:cubicBezTo>
                    <a:pt x="43" y="0"/>
                    <a:pt x="80" y="6"/>
                    <a:pt x="111" y="31"/>
                  </a:cubicBezTo>
                  <a:cubicBezTo>
                    <a:pt x="111" y="31"/>
                    <a:pt x="148" y="51"/>
                    <a:pt x="137" y="85"/>
                  </a:cubicBezTo>
                  <a:cubicBezTo>
                    <a:pt x="111" y="58"/>
                    <a:pt x="74" y="33"/>
                    <a:pt x="37" y="19"/>
                  </a:cubicBezTo>
                  <a:cubicBezTo>
                    <a:pt x="79" y="41"/>
                    <a:pt x="108" y="63"/>
                    <a:pt x="131" y="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="" xmlns:a16="http://schemas.microsoft.com/office/drawing/2014/main" id="{A73F5E12-CE27-4F5C-A0AB-50A9115B0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7581" y="2537970"/>
              <a:ext cx="479571" cy="335081"/>
            </a:xfrm>
            <a:custGeom>
              <a:avLst/>
              <a:gdLst>
                <a:gd name="T0" fmla="*/ 221 w 268"/>
                <a:gd name="T1" fmla="*/ 165 h 188"/>
                <a:gd name="T2" fmla="*/ 123 w 268"/>
                <a:gd name="T3" fmla="*/ 142 h 188"/>
                <a:gd name="T4" fmla="*/ 0 w 268"/>
                <a:gd name="T5" fmla="*/ 43 h 188"/>
                <a:gd name="T6" fmla="*/ 213 w 268"/>
                <a:gd name="T7" fmla="*/ 42 h 188"/>
                <a:gd name="T8" fmla="*/ 230 w 268"/>
                <a:gd name="T9" fmla="*/ 157 h 188"/>
                <a:gd name="T10" fmla="*/ 56 w 268"/>
                <a:gd name="T11" fmla="*/ 47 h 188"/>
                <a:gd name="T12" fmla="*/ 221 w 268"/>
                <a:gd name="T13" fmla="*/ 16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188">
                  <a:moveTo>
                    <a:pt x="221" y="165"/>
                  </a:moveTo>
                  <a:cubicBezTo>
                    <a:pt x="181" y="188"/>
                    <a:pt x="144" y="174"/>
                    <a:pt x="123" y="142"/>
                  </a:cubicBezTo>
                  <a:cubicBezTo>
                    <a:pt x="95" y="96"/>
                    <a:pt x="53" y="62"/>
                    <a:pt x="0" y="43"/>
                  </a:cubicBezTo>
                  <a:cubicBezTo>
                    <a:pt x="67" y="20"/>
                    <a:pt x="145" y="0"/>
                    <a:pt x="213" y="42"/>
                  </a:cubicBezTo>
                  <a:cubicBezTo>
                    <a:pt x="261" y="67"/>
                    <a:pt x="268" y="110"/>
                    <a:pt x="230" y="157"/>
                  </a:cubicBezTo>
                  <a:cubicBezTo>
                    <a:pt x="191" y="95"/>
                    <a:pt x="127" y="61"/>
                    <a:pt x="56" y="47"/>
                  </a:cubicBezTo>
                  <a:cubicBezTo>
                    <a:pt x="138" y="70"/>
                    <a:pt x="188" y="108"/>
                    <a:pt x="221" y="1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="" xmlns:a16="http://schemas.microsoft.com/office/drawing/2014/main" id="{DD6CF8EA-DD41-4B5E-B2B7-8D284E7E2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987" y="2437446"/>
              <a:ext cx="666463" cy="456769"/>
            </a:xfrm>
            <a:custGeom>
              <a:avLst/>
              <a:gdLst>
                <a:gd name="T0" fmla="*/ 8 w 374"/>
                <a:gd name="T1" fmla="*/ 178 h 256"/>
                <a:gd name="T2" fmla="*/ 209 w 374"/>
                <a:gd name="T3" fmla="*/ 185 h 256"/>
                <a:gd name="T4" fmla="*/ 374 w 374"/>
                <a:gd name="T5" fmla="*/ 58 h 256"/>
                <a:gd name="T6" fmla="*/ 91 w 374"/>
                <a:gd name="T7" fmla="*/ 41 h 256"/>
                <a:gd name="T8" fmla="*/ 1 w 374"/>
                <a:gd name="T9" fmla="*/ 162 h 256"/>
                <a:gd name="T10" fmla="*/ 284 w 374"/>
                <a:gd name="T11" fmla="*/ 59 h 256"/>
                <a:gd name="T12" fmla="*/ 8 w 374"/>
                <a:gd name="T13" fmla="*/ 17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256">
                  <a:moveTo>
                    <a:pt x="8" y="178"/>
                  </a:moveTo>
                  <a:cubicBezTo>
                    <a:pt x="66" y="246"/>
                    <a:pt x="148" y="256"/>
                    <a:pt x="209" y="185"/>
                  </a:cubicBezTo>
                  <a:cubicBezTo>
                    <a:pt x="255" y="130"/>
                    <a:pt x="302" y="80"/>
                    <a:pt x="374" y="58"/>
                  </a:cubicBezTo>
                  <a:cubicBezTo>
                    <a:pt x="279" y="13"/>
                    <a:pt x="183" y="0"/>
                    <a:pt x="91" y="41"/>
                  </a:cubicBezTo>
                  <a:cubicBezTo>
                    <a:pt x="91" y="41"/>
                    <a:pt x="0" y="74"/>
                    <a:pt x="1" y="162"/>
                  </a:cubicBezTo>
                  <a:cubicBezTo>
                    <a:pt x="85" y="102"/>
                    <a:pt x="182" y="70"/>
                    <a:pt x="284" y="59"/>
                  </a:cubicBezTo>
                  <a:cubicBezTo>
                    <a:pt x="163" y="80"/>
                    <a:pt x="79" y="121"/>
                    <a:pt x="8" y="1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9" name="Freeform 32">
              <a:extLst>
                <a:ext uri="{FF2B5EF4-FFF2-40B4-BE49-F238E27FC236}">
                  <a16:creationId xmlns="" xmlns:a16="http://schemas.microsoft.com/office/drawing/2014/main" id="{07CAA178-5729-4D2B-BC66-D95C0AAAD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1797" y="2952412"/>
              <a:ext cx="930931" cy="555531"/>
            </a:xfrm>
            <a:custGeom>
              <a:avLst/>
              <a:gdLst>
                <a:gd name="T0" fmla="*/ 0 w 522"/>
                <a:gd name="T1" fmla="*/ 133 h 312"/>
                <a:gd name="T2" fmla="*/ 246 w 522"/>
                <a:gd name="T3" fmla="*/ 259 h 312"/>
                <a:gd name="T4" fmla="*/ 522 w 522"/>
                <a:gd name="T5" fmla="*/ 201 h 312"/>
                <a:gd name="T6" fmla="*/ 185 w 522"/>
                <a:gd name="T7" fmla="*/ 11 h 312"/>
                <a:gd name="T8" fmla="*/ 3 w 522"/>
                <a:gd name="T9" fmla="*/ 109 h 312"/>
                <a:gd name="T10" fmla="*/ 409 w 522"/>
                <a:gd name="T11" fmla="*/ 147 h 312"/>
                <a:gd name="T12" fmla="*/ 0 w 522"/>
                <a:gd name="T13" fmla="*/ 133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2" h="312">
                  <a:moveTo>
                    <a:pt x="0" y="133"/>
                  </a:moveTo>
                  <a:cubicBezTo>
                    <a:pt x="30" y="249"/>
                    <a:pt x="124" y="312"/>
                    <a:pt x="246" y="259"/>
                  </a:cubicBezTo>
                  <a:cubicBezTo>
                    <a:pt x="332" y="221"/>
                    <a:pt x="419" y="188"/>
                    <a:pt x="522" y="201"/>
                  </a:cubicBezTo>
                  <a:cubicBezTo>
                    <a:pt x="431" y="89"/>
                    <a:pt x="321" y="17"/>
                    <a:pt x="185" y="11"/>
                  </a:cubicBezTo>
                  <a:cubicBezTo>
                    <a:pt x="185" y="11"/>
                    <a:pt x="51" y="0"/>
                    <a:pt x="3" y="109"/>
                  </a:cubicBezTo>
                  <a:cubicBezTo>
                    <a:pt x="137" y="85"/>
                    <a:pt x="279" y="104"/>
                    <a:pt x="409" y="147"/>
                  </a:cubicBezTo>
                  <a:cubicBezTo>
                    <a:pt x="249" y="106"/>
                    <a:pt x="124" y="106"/>
                    <a:pt x="0" y="1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0" name="Freeform 33">
              <a:extLst>
                <a:ext uri="{FF2B5EF4-FFF2-40B4-BE49-F238E27FC236}">
                  <a16:creationId xmlns="" xmlns:a16="http://schemas.microsoft.com/office/drawing/2014/main" id="{2B054587-FB20-4A91-B7FE-EB64C013E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7663" y="3532631"/>
              <a:ext cx="162208" cy="239848"/>
            </a:xfrm>
            <a:custGeom>
              <a:avLst/>
              <a:gdLst>
                <a:gd name="T0" fmla="*/ 40 w 91"/>
                <a:gd name="T1" fmla="*/ 134 h 134"/>
                <a:gd name="T2" fmla="*/ 9 w 91"/>
                <a:gd name="T3" fmla="*/ 85 h 134"/>
                <a:gd name="T4" fmla="*/ 0 w 91"/>
                <a:gd name="T5" fmla="*/ 0 h 134"/>
                <a:gd name="T6" fmla="*/ 84 w 91"/>
                <a:gd name="T7" fmla="*/ 82 h 134"/>
                <a:gd name="T8" fmla="*/ 45 w 91"/>
                <a:gd name="T9" fmla="*/ 132 h 134"/>
                <a:gd name="T10" fmla="*/ 21 w 91"/>
                <a:gd name="T11" fmla="*/ 24 h 134"/>
                <a:gd name="T12" fmla="*/ 40 w 91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34">
                  <a:moveTo>
                    <a:pt x="40" y="134"/>
                  </a:moveTo>
                  <a:cubicBezTo>
                    <a:pt x="16" y="126"/>
                    <a:pt x="6" y="107"/>
                    <a:pt x="9" y="85"/>
                  </a:cubicBezTo>
                  <a:cubicBezTo>
                    <a:pt x="18" y="56"/>
                    <a:pt x="13" y="27"/>
                    <a:pt x="0" y="0"/>
                  </a:cubicBezTo>
                  <a:cubicBezTo>
                    <a:pt x="34" y="16"/>
                    <a:pt x="71" y="39"/>
                    <a:pt x="84" y="82"/>
                  </a:cubicBezTo>
                  <a:cubicBezTo>
                    <a:pt x="91" y="109"/>
                    <a:pt x="80" y="127"/>
                    <a:pt x="45" y="132"/>
                  </a:cubicBezTo>
                  <a:cubicBezTo>
                    <a:pt x="54" y="94"/>
                    <a:pt x="42" y="57"/>
                    <a:pt x="21" y="24"/>
                  </a:cubicBezTo>
                  <a:cubicBezTo>
                    <a:pt x="44" y="65"/>
                    <a:pt x="49" y="97"/>
                    <a:pt x="40" y="1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31" name="Freeform 34">
              <a:extLst>
                <a:ext uri="{FF2B5EF4-FFF2-40B4-BE49-F238E27FC236}">
                  <a16:creationId xmlns="" xmlns:a16="http://schemas.microsoft.com/office/drawing/2014/main" id="{693DE74F-1079-4149-91EF-E4D80DE85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4823" y="4361516"/>
              <a:ext cx="573016" cy="885320"/>
            </a:xfrm>
            <a:custGeom>
              <a:avLst/>
              <a:gdLst>
                <a:gd name="T0" fmla="*/ 79 w 321"/>
                <a:gd name="T1" fmla="*/ 23 h 496"/>
                <a:gd name="T2" fmla="*/ 81 w 321"/>
                <a:gd name="T3" fmla="*/ 282 h 496"/>
                <a:gd name="T4" fmla="*/ 232 w 321"/>
                <a:gd name="T5" fmla="*/ 496 h 496"/>
                <a:gd name="T6" fmla="*/ 241 w 321"/>
                <a:gd name="T7" fmla="*/ 77 h 496"/>
                <a:gd name="T8" fmla="*/ 98 w 321"/>
                <a:gd name="T9" fmla="*/ 12 h 496"/>
                <a:gd name="T10" fmla="*/ 226 w 321"/>
                <a:gd name="T11" fmla="*/ 397 h 496"/>
                <a:gd name="T12" fmla="*/ 79 w 321"/>
                <a:gd name="T13" fmla="*/ 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496">
                  <a:moveTo>
                    <a:pt x="79" y="23"/>
                  </a:moveTo>
                  <a:cubicBezTo>
                    <a:pt x="16" y="109"/>
                    <a:pt x="0" y="208"/>
                    <a:pt x="81" y="282"/>
                  </a:cubicBezTo>
                  <a:cubicBezTo>
                    <a:pt x="160" y="356"/>
                    <a:pt x="215" y="413"/>
                    <a:pt x="232" y="496"/>
                  </a:cubicBezTo>
                  <a:cubicBezTo>
                    <a:pt x="294" y="351"/>
                    <a:pt x="321" y="204"/>
                    <a:pt x="241" y="77"/>
                  </a:cubicBezTo>
                  <a:cubicBezTo>
                    <a:pt x="200" y="12"/>
                    <a:pt x="149" y="0"/>
                    <a:pt x="98" y="12"/>
                  </a:cubicBezTo>
                  <a:cubicBezTo>
                    <a:pt x="181" y="124"/>
                    <a:pt x="221" y="261"/>
                    <a:pt x="226" y="397"/>
                  </a:cubicBezTo>
                  <a:cubicBezTo>
                    <a:pt x="208" y="234"/>
                    <a:pt x="157" y="123"/>
                    <a:pt x="79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78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33D41-EAB8-40B2-B281-A120D466E23B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91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3D41-EAB8-40B2-B281-A120D466E23B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A114-A9FE-4EC0-B16E-17A5B5CFD3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2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7F2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22" y="872976"/>
            <a:ext cx="9144000" cy="4286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189606" y="3000375"/>
            <a:ext cx="3019927" cy="3000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15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主讲教师：钟水明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F5B4705B-C855-4DDD-A11F-3C4102631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443" y="187037"/>
            <a:ext cx="1777902" cy="5926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5D13BFC1-D6CD-4A76-BB51-BF2024DCDFD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13" y="201791"/>
            <a:ext cx="602674" cy="602674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D112722B-59F0-4F8B-93A9-429BF0F7CD92}"/>
              </a:ext>
            </a:extLst>
          </p:cNvPr>
          <p:cNvGrpSpPr/>
          <p:nvPr/>
        </p:nvGrpSpPr>
        <p:grpSpPr>
          <a:xfrm>
            <a:off x="7756338" y="3751120"/>
            <a:ext cx="1330120" cy="1352603"/>
            <a:chOff x="6214171" y="1677340"/>
            <a:chExt cx="4238557" cy="4310204"/>
          </a:xfrm>
        </p:grpSpPr>
        <p:sp>
          <p:nvSpPr>
            <p:cNvPr id="12" name="Freeform 22">
              <a:extLst>
                <a:ext uri="{FF2B5EF4-FFF2-40B4-BE49-F238E27FC236}">
                  <a16:creationId xmlns="" xmlns:a16="http://schemas.microsoft.com/office/drawing/2014/main" id="{7AE97C48-9167-4C18-BBF8-94717B7F0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37" y="1677340"/>
              <a:ext cx="925643" cy="724835"/>
            </a:xfrm>
            <a:custGeom>
              <a:avLst/>
              <a:gdLst>
                <a:gd name="T0" fmla="*/ 61 w 518"/>
                <a:gd name="T1" fmla="*/ 371 h 406"/>
                <a:gd name="T2" fmla="*/ 344 w 518"/>
                <a:gd name="T3" fmla="*/ 262 h 406"/>
                <a:gd name="T4" fmla="*/ 518 w 518"/>
                <a:gd name="T5" fmla="*/ 7 h 406"/>
                <a:gd name="T6" fmla="*/ 52 w 518"/>
                <a:gd name="T7" fmla="*/ 170 h 406"/>
                <a:gd name="T8" fmla="*/ 40 w 518"/>
                <a:gd name="T9" fmla="*/ 354 h 406"/>
                <a:gd name="T10" fmla="*/ 410 w 518"/>
                <a:gd name="T11" fmla="*/ 52 h 406"/>
                <a:gd name="T12" fmla="*/ 61 w 518"/>
                <a:gd name="T13" fmla="*/ 371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406">
                  <a:moveTo>
                    <a:pt x="61" y="371"/>
                  </a:moveTo>
                  <a:cubicBezTo>
                    <a:pt x="183" y="406"/>
                    <a:pt x="299" y="379"/>
                    <a:pt x="344" y="262"/>
                  </a:cubicBezTo>
                  <a:cubicBezTo>
                    <a:pt x="392" y="143"/>
                    <a:pt x="434" y="58"/>
                    <a:pt x="518" y="7"/>
                  </a:cubicBezTo>
                  <a:cubicBezTo>
                    <a:pt x="331" y="0"/>
                    <a:pt x="159" y="28"/>
                    <a:pt x="52" y="170"/>
                  </a:cubicBezTo>
                  <a:cubicBezTo>
                    <a:pt x="0" y="241"/>
                    <a:pt x="6" y="303"/>
                    <a:pt x="40" y="354"/>
                  </a:cubicBezTo>
                  <a:cubicBezTo>
                    <a:pt x="128" y="217"/>
                    <a:pt x="262" y="119"/>
                    <a:pt x="410" y="52"/>
                  </a:cubicBezTo>
                  <a:cubicBezTo>
                    <a:pt x="240" y="142"/>
                    <a:pt x="138" y="244"/>
                    <a:pt x="61" y="3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23">
              <a:extLst>
                <a:ext uri="{FF2B5EF4-FFF2-40B4-BE49-F238E27FC236}">
                  <a16:creationId xmlns="" xmlns:a16="http://schemas.microsoft.com/office/drawing/2014/main" id="{D94D850A-30D8-4923-B4F7-E693BEA9A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996" y="1873099"/>
              <a:ext cx="786355" cy="580220"/>
            </a:xfrm>
            <a:custGeom>
              <a:avLst/>
              <a:gdLst>
                <a:gd name="T0" fmla="*/ 404 w 441"/>
                <a:gd name="T1" fmla="*/ 263 h 325"/>
                <a:gd name="T2" fmla="*/ 164 w 441"/>
                <a:gd name="T3" fmla="*/ 220 h 325"/>
                <a:gd name="T4" fmla="*/ 0 w 441"/>
                <a:gd name="T5" fmla="*/ 29 h 325"/>
                <a:gd name="T6" fmla="*/ 338 w 441"/>
                <a:gd name="T7" fmla="*/ 79 h 325"/>
                <a:gd name="T8" fmla="*/ 415 w 441"/>
                <a:gd name="T9" fmla="*/ 244 h 325"/>
                <a:gd name="T10" fmla="*/ 109 w 441"/>
                <a:gd name="T11" fmla="*/ 53 h 325"/>
                <a:gd name="T12" fmla="*/ 404 w 441"/>
                <a:gd name="T13" fmla="*/ 26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1" h="325">
                  <a:moveTo>
                    <a:pt x="404" y="263"/>
                  </a:moveTo>
                  <a:cubicBezTo>
                    <a:pt x="322" y="325"/>
                    <a:pt x="221" y="320"/>
                    <a:pt x="164" y="220"/>
                  </a:cubicBezTo>
                  <a:cubicBezTo>
                    <a:pt x="123" y="144"/>
                    <a:pt x="82" y="76"/>
                    <a:pt x="0" y="29"/>
                  </a:cubicBezTo>
                  <a:cubicBezTo>
                    <a:pt x="126" y="0"/>
                    <a:pt x="241" y="8"/>
                    <a:pt x="338" y="79"/>
                  </a:cubicBezTo>
                  <a:cubicBezTo>
                    <a:pt x="338" y="79"/>
                    <a:pt x="441" y="140"/>
                    <a:pt x="415" y="244"/>
                  </a:cubicBezTo>
                  <a:cubicBezTo>
                    <a:pt x="334" y="154"/>
                    <a:pt x="226" y="93"/>
                    <a:pt x="109" y="53"/>
                  </a:cubicBezTo>
                  <a:cubicBezTo>
                    <a:pt x="244" y="109"/>
                    <a:pt x="334" y="176"/>
                    <a:pt x="404" y="2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24">
              <a:extLst>
                <a:ext uri="{FF2B5EF4-FFF2-40B4-BE49-F238E27FC236}">
                  <a16:creationId xmlns="" xmlns:a16="http://schemas.microsoft.com/office/drawing/2014/main" id="{20234DC6-C161-40E8-860A-0D6DCF54F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186" y="2211707"/>
              <a:ext cx="2796319" cy="3775837"/>
            </a:xfrm>
            <a:custGeom>
              <a:avLst/>
              <a:gdLst>
                <a:gd name="T0" fmla="*/ 1317 w 1567"/>
                <a:gd name="T1" fmla="*/ 1087 h 2116"/>
                <a:gd name="T2" fmla="*/ 1512 w 1567"/>
                <a:gd name="T3" fmla="*/ 862 h 2116"/>
                <a:gd name="T4" fmla="*/ 1211 w 1567"/>
                <a:gd name="T5" fmla="*/ 1050 h 2116"/>
                <a:gd name="T6" fmla="*/ 1029 w 1567"/>
                <a:gd name="T7" fmla="*/ 1123 h 2116"/>
                <a:gd name="T8" fmla="*/ 1064 w 1567"/>
                <a:gd name="T9" fmla="*/ 1044 h 2116"/>
                <a:gd name="T10" fmla="*/ 1111 w 1567"/>
                <a:gd name="T11" fmla="*/ 909 h 2116"/>
                <a:gd name="T12" fmla="*/ 1567 w 1567"/>
                <a:gd name="T13" fmla="*/ 524 h 2116"/>
                <a:gd name="T14" fmla="*/ 1131 w 1567"/>
                <a:gd name="T15" fmla="*/ 761 h 2116"/>
                <a:gd name="T16" fmla="*/ 1114 w 1567"/>
                <a:gd name="T17" fmla="*/ 579 h 2116"/>
                <a:gd name="T18" fmla="*/ 1284 w 1567"/>
                <a:gd name="T19" fmla="*/ 266 h 2116"/>
                <a:gd name="T20" fmla="*/ 1087 w 1567"/>
                <a:gd name="T21" fmla="*/ 490 h 2116"/>
                <a:gd name="T22" fmla="*/ 987 w 1567"/>
                <a:gd name="T23" fmla="*/ 310 h 2116"/>
                <a:gd name="T24" fmla="*/ 1017 w 1567"/>
                <a:gd name="T25" fmla="*/ 937 h 2116"/>
                <a:gd name="T26" fmla="*/ 795 w 1567"/>
                <a:gd name="T27" fmla="*/ 509 h 2116"/>
                <a:gd name="T28" fmla="*/ 899 w 1567"/>
                <a:gd name="T29" fmla="*/ 1168 h 2116"/>
                <a:gd name="T30" fmla="*/ 820 w 1567"/>
                <a:gd name="T31" fmla="*/ 1358 h 2116"/>
                <a:gd name="T32" fmla="*/ 644 w 1567"/>
                <a:gd name="T33" fmla="*/ 942 h 2116"/>
                <a:gd name="T34" fmla="*/ 873 w 1567"/>
                <a:gd name="T35" fmla="*/ 0 h 2116"/>
                <a:gd name="T36" fmla="*/ 680 w 1567"/>
                <a:gd name="T37" fmla="*/ 282 h 2116"/>
                <a:gd name="T38" fmla="*/ 520 w 1567"/>
                <a:gd name="T39" fmla="*/ 22 h 2116"/>
                <a:gd name="T40" fmla="*/ 629 w 1567"/>
                <a:gd name="T41" fmla="*/ 396 h 2116"/>
                <a:gd name="T42" fmla="*/ 549 w 1567"/>
                <a:gd name="T43" fmla="*/ 886 h 2116"/>
                <a:gd name="T44" fmla="*/ 589 w 1567"/>
                <a:gd name="T45" fmla="*/ 1130 h 2116"/>
                <a:gd name="T46" fmla="*/ 407 w 1567"/>
                <a:gd name="T47" fmla="*/ 295 h 2116"/>
                <a:gd name="T48" fmla="*/ 382 w 1567"/>
                <a:gd name="T49" fmla="*/ 671 h 2116"/>
                <a:gd name="T50" fmla="*/ 0 w 1567"/>
                <a:gd name="T51" fmla="*/ 548 h 2116"/>
                <a:gd name="T52" fmla="*/ 389 w 1567"/>
                <a:gd name="T53" fmla="*/ 754 h 2116"/>
                <a:gd name="T54" fmla="*/ 479 w 1567"/>
                <a:gd name="T55" fmla="*/ 1122 h 2116"/>
                <a:gd name="T56" fmla="*/ 290 w 1567"/>
                <a:gd name="T57" fmla="*/ 1097 h 2116"/>
                <a:gd name="T58" fmla="*/ 72 w 1567"/>
                <a:gd name="T59" fmla="*/ 825 h 2116"/>
                <a:gd name="T60" fmla="*/ 226 w 1567"/>
                <a:gd name="T61" fmla="*/ 1109 h 2116"/>
                <a:gd name="T62" fmla="*/ 18 w 1567"/>
                <a:gd name="T63" fmla="*/ 1208 h 2116"/>
                <a:gd name="T64" fmla="*/ 538 w 1567"/>
                <a:gd name="T65" fmla="*/ 1241 h 2116"/>
                <a:gd name="T66" fmla="*/ 608 w 1567"/>
                <a:gd name="T67" fmla="*/ 1347 h 2116"/>
                <a:gd name="T68" fmla="*/ 890 w 1567"/>
                <a:gd name="T69" fmla="*/ 2115 h 2116"/>
                <a:gd name="T70" fmla="*/ 1166 w 1567"/>
                <a:gd name="T71" fmla="*/ 2116 h 2116"/>
                <a:gd name="T72" fmla="*/ 983 w 1567"/>
                <a:gd name="T73" fmla="*/ 1539 h 2116"/>
                <a:gd name="T74" fmla="*/ 961 w 1567"/>
                <a:gd name="T75" fmla="*/ 1354 h 2116"/>
                <a:gd name="T76" fmla="*/ 1231 w 1567"/>
                <a:gd name="T77" fmla="*/ 1112 h 2116"/>
                <a:gd name="T78" fmla="*/ 1233 w 1567"/>
                <a:gd name="T79" fmla="*/ 1112 h 2116"/>
                <a:gd name="T80" fmla="*/ 1534 w 1567"/>
                <a:gd name="T81" fmla="*/ 1290 h 2116"/>
                <a:gd name="T82" fmla="*/ 1317 w 1567"/>
                <a:gd name="T83" fmla="*/ 1087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7" h="2116">
                  <a:moveTo>
                    <a:pt x="1317" y="1087"/>
                  </a:moveTo>
                  <a:cubicBezTo>
                    <a:pt x="1416" y="1050"/>
                    <a:pt x="1504" y="971"/>
                    <a:pt x="1512" y="862"/>
                  </a:cubicBezTo>
                  <a:cubicBezTo>
                    <a:pt x="1478" y="1038"/>
                    <a:pt x="1315" y="1034"/>
                    <a:pt x="1211" y="1050"/>
                  </a:cubicBezTo>
                  <a:cubicBezTo>
                    <a:pt x="1127" y="1062"/>
                    <a:pt x="1077" y="1082"/>
                    <a:pt x="1029" y="1123"/>
                  </a:cubicBezTo>
                  <a:cubicBezTo>
                    <a:pt x="1039" y="1099"/>
                    <a:pt x="1051" y="1072"/>
                    <a:pt x="1064" y="1044"/>
                  </a:cubicBezTo>
                  <a:cubicBezTo>
                    <a:pt x="1084" y="1001"/>
                    <a:pt x="1100" y="955"/>
                    <a:pt x="1111" y="909"/>
                  </a:cubicBezTo>
                  <a:cubicBezTo>
                    <a:pt x="1186" y="731"/>
                    <a:pt x="1324" y="527"/>
                    <a:pt x="1567" y="524"/>
                  </a:cubicBezTo>
                  <a:cubicBezTo>
                    <a:pt x="1423" y="513"/>
                    <a:pt x="1253" y="617"/>
                    <a:pt x="1131" y="761"/>
                  </a:cubicBezTo>
                  <a:cubicBezTo>
                    <a:pt x="1133" y="701"/>
                    <a:pt x="1128" y="640"/>
                    <a:pt x="1114" y="579"/>
                  </a:cubicBezTo>
                  <a:cubicBezTo>
                    <a:pt x="1110" y="465"/>
                    <a:pt x="1145" y="339"/>
                    <a:pt x="1284" y="266"/>
                  </a:cubicBezTo>
                  <a:cubicBezTo>
                    <a:pt x="1198" y="305"/>
                    <a:pt x="1120" y="381"/>
                    <a:pt x="1087" y="490"/>
                  </a:cubicBezTo>
                  <a:cubicBezTo>
                    <a:pt x="1063" y="428"/>
                    <a:pt x="1030" y="368"/>
                    <a:pt x="987" y="310"/>
                  </a:cubicBezTo>
                  <a:cubicBezTo>
                    <a:pt x="1142" y="559"/>
                    <a:pt x="1095" y="764"/>
                    <a:pt x="1017" y="937"/>
                  </a:cubicBezTo>
                  <a:cubicBezTo>
                    <a:pt x="1010" y="754"/>
                    <a:pt x="917" y="601"/>
                    <a:pt x="795" y="509"/>
                  </a:cubicBezTo>
                  <a:cubicBezTo>
                    <a:pt x="986" y="704"/>
                    <a:pt x="971" y="980"/>
                    <a:pt x="899" y="1168"/>
                  </a:cubicBezTo>
                  <a:cubicBezTo>
                    <a:pt x="858" y="1245"/>
                    <a:pt x="831" y="1297"/>
                    <a:pt x="820" y="1358"/>
                  </a:cubicBezTo>
                  <a:cubicBezTo>
                    <a:pt x="739" y="1210"/>
                    <a:pt x="668" y="1046"/>
                    <a:pt x="644" y="942"/>
                  </a:cubicBezTo>
                  <a:cubicBezTo>
                    <a:pt x="590" y="708"/>
                    <a:pt x="609" y="334"/>
                    <a:pt x="873" y="0"/>
                  </a:cubicBezTo>
                  <a:cubicBezTo>
                    <a:pt x="805" y="76"/>
                    <a:pt x="736" y="174"/>
                    <a:pt x="680" y="282"/>
                  </a:cubicBezTo>
                  <a:cubicBezTo>
                    <a:pt x="666" y="167"/>
                    <a:pt x="601" y="75"/>
                    <a:pt x="520" y="22"/>
                  </a:cubicBezTo>
                  <a:cubicBezTo>
                    <a:pt x="659" y="127"/>
                    <a:pt x="661" y="276"/>
                    <a:pt x="629" y="396"/>
                  </a:cubicBezTo>
                  <a:cubicBezTo>
                    <a:pt x="567" y="550"/>
                    <a:pt x="531" y="720"/>
                    <a:pt x="549" y="886"/>
                  </a:cubicBezTo>
                  <a:cubicBezTo>
                    <a:pt x="553" y="926"/>
                    <a:pt x="566" y="1049"/>
                    <a:pt x="589" y="1130"/>
                  </a:cubicBezTo>
                  <a:cubicBezTo>
                    <a:pt x="449" y="940"/>
                    <a:pt x="359" y="660"/>
                    <a:pt x="407" y="295"/>
                  </a:cubicBezTo>
                  <a:cubicBezTo>
                    <a:pt x="383" y="407"/>
                    <a:pt x="375" y="535"/>
                    <a:pt x="382" y="671"/>
                  </a:cubicBezTo>
                  <a:cubicBezTo>
                    <a:pt x="273" y="554"/>
                    <a:pt x="124" y="521"/>
                    <a:pt x="0" y="548"/>
                  </a:cubicBezTo>
                  <a:cubicBezTo>
                    <a:pt x="204" y="520"/>
                    <a:pt x="330" y="635"/>
                    <a:pt x="389" y="754"/>
                  </a:cubicBezTo>
                  <a:cubicBezTo>
                    <a:pt x="405" y="880"/>
                    <a:pt x="431" y="1004"/>
                    <a:pt x="479" y="1122"/>
                  </a:cubicBezTo>
                  <a:cubicBezTo>
                    <a:pt x="416" y="1100"/>
                    <a:pt x="352" y="1093"/>
                    <a:pt x="290" y="1097"/>
                  </a:cubicBezTo>
                  <a:cubicBezTo>
                    <a:pt x="187" y="1057"/>
                    <a:pt x="87" y="977"/>
                    <a:pt x="72" y="825"/>
                  </a:cubicBezTo>
                  <a:cubicBezTo>
                    <a:pt x="75" y="926"/>
                    <a:pt x="126" y="1037"/>
                    <a:pt x="226" y="1109"/>
                  </a:cubicBezTo>
                  <a:cubicBezTo>
                    <a:pt x="150" y="1126"/>
                    <a:pt x="78" y="1159"/>
                    <a:pt x="18" y="1208"/>
                  </a:cubicBezTo>
                  <a:cubicBezTo>
                    <a:pt x="255" y="1128"/>
                    <a:pt x="417" y="1158"/>
                    <a:pt x="538" y="1241"/>
                  </a:cubicBezTo>
                  <a:cubicBezTo>
                    <a:pt x="559" y="1276"/>
                    <a:pt x="582" y="1314"/>
                    <a:pt x="608" y="1347"/>
                  </a:cubicBezTo>
                  <a:cubicBezTo>
                    <a:pt x="818" y="1627"/>
                    <a:pt x="936" y="1846"/>
                    <a:pt x="890" y="2115"/>
                  </a:cubicBezTo>
                  <a:cubicBezTo>
                    <a:pt x="1166" y="2116"/>
                    <a:pt x="1166" y="2116"/>
                    <a:pt x="1166" y="2116"/>
                  </a:cubicBezTo>
                  <a:cubicBezTo>
                    <a:pt x="1176" y="1919"/>
                    <a:pt x="1116" y="1721"/>
                    <a:pt x="983" y="1539"/>
                  </a:cubicBezTo>
                  <a:cubicBezTo>
                    <a:pt x="963" y="1471"/>
                    <a:pt x="955" y="1413"/>
                    <a:pt x="961" y="1354"/>
                  </a:cubicBezTo>
                  <a:cubicBezTo>
                    <a:pt x="1010" y="1233"/>
                    <a:pt x="1076" y="1141"/>
                    <a:pt x="1231" y="1112"/>
                  </a:cubicBezTo>
                  <a:cubicBezTo>
                    <a:pt x="1233" y="1112"/>
                    <a:pt x="1233" y="1112"/>
                    <a:pt x="1233" y="1112"/>
                  </a:cubicBezTo>
                  <a:cubicBezTo>
                    <a:pt x="1343" y="1115"/>
                    <a:pt x="1465" y="1152"/>
                    <a:pt x="1534" y="1290"/>
                  </a:cubicBezTo>
                  <a:cubicBezTo>
                    <a:pt x="1499" y="1204"/>
                    <a:pt x="1423" y="1125"/>
                    <a:pt x="1317" y="10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25">
              <a:extLst>
                <a:ext uri="{FF2B5EF4-FFF2-40B4-BE49-F238E27FC236}">
                  <a16:creationId xmlns="" xmlns:a16="http://schemas.microsoft.com/office/drawing/2014/main" id="{C2EC07F3-AB80-4736-A591-CC4C010BE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2411" y="2425101"/>
              <a:ext cx="252127" cy="414443"/>
            </a:xfrm>
            <a:custGeom>
              <a:avLst/>
              <a:gdLst>
                <a:gd name="T0" fmla="*/ 55 w 141"/>
                <a:gd name="T1" fmla="*/ 228 h 232"/>
                <a:gd name="T2" fmla="*/ 17 w 141"/>
                <a:gd name="T3" fmla="*/ 142 h 232"/>
                <a:gd name="T4" fmla="*/ 26 w 141"/>
                <a:gd name="T5" fmla="*/ 0 h 232"/>
                <a:gd name="T6" fmla="*/ 137 w 141"/>
                <a:gd name="T7" fmla="*/ 158 h 232"/>
                <a:gd name="T8" fmla="*/ 69 w 141"/>
                <a:gd name="T9" fmla="*/ 228 h 232"/>
                <a:gd name="T10" fmla="*/ 51 w 141"/>
                <a:gd name="T11" fmla="*/ 43 h 232"/>
                <a:gd name="T12" fmla="*/ 55 w 141"/>
                <a:gd name="T13" fmla="*/ 22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32">
                  <a:moveTo>
                    <a:pt x="55" y="228"/>
                  </a:moveTo>
                  <a:cubicBezTo>
                    <a:pt x="16" y="208"/>
                    <a:pt x="0" y="173"/>
                    <a:pt x="17" y="142"/>
                  </a:cubicBezTo>
                  <a:cubicBezTo>
                    <a:pt x="37" y="97"/>
                    <a:pt x="38" y="48"/>
                    <a:pt x="26" y="0"/>
                  </a:cubicBezTo>
                  <a:cubicBezTo>
                    <a:pt x="76" y="39"/>
                    <a:pt x="131" y="85"/>
                    <a:pt x="137" y="158"/>
                  </a:cubicBezTo>
                  <a:cubicBezTo>
                    <a:pt x="141" y="206"/>
                    <a:pt x="122" y="232"/>
                    <a:pt x="69" y="228"/>
                  </a:cubicBezTo>
                  <a:cubicBezTo>
                    <a:pt x="75" y="175"/>
                    <a:pt x="74" y="108"/>
                    <a:pt x="51" y="43"/>
                  </a:cubicBezTo>
                  <a:cubicBezTo>
                    <a:pt x="74" y="116"/>
                    <a:pt x="70" y="172"/>
                    <a:pt x="55" y="2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="" xmlns:a16="http://schemas.microsoft.com/office/drawing/2014/main" id="{2361B075-2BD8-4D34-9CFD-8CA43AC66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4171" y="2992975"/>
              <a:ext cx="846301" cy="537895"/>
            </a:xfrm>
            <a:custGeom>
              <a:avLst/>
              <a:gdLst>
                <a:gd name="T0" fmla="*/ 474 w 474"/>
                <a:gd name="T1" fmla="*/ 114 h 302"/>
                <a:gd name="T2" fmla="*/ 270 w 474"/>
                <a:gd name="T3" fmla="*/ 278 h 302"/>
                <a:gd name="T4" fmla="*/ 0 w 474"/>
                <a:gd name="T5" fmla="*/ 277 h 302"/>
                <a:gd name="T6" fmla="*/ 278 w 474"/>
                <a:gd name="T7" fmla="*/ 38 h 302"/>
                <a:gd name="T8" fmla="*/ 466 w 474"/>
                <a:gd name="T9" fmla="*/ 93 h 302"/>
                <a:gd name="T10" fmla="*/ 97 w 474"/>
                <a:gd name="T11" fmla="*/ 205 h 302"/>
                <a:gd name="T12" fmla="*/ 474 w 474"/>
                <a:gd name="T13" fmla="*/ 114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4" h="302">
                  <a:moveTo>
                    <a:pt x="474" y="114"/>
                  </a:moveTo>
                  <a:cubicBezTo>
                    <a:pt x="466" y="226"/>
                    <a:pt x="392" y="302"/>
                    <a:pt x="270" y="278"/>
                  </a:cubicBezTo>
                  <a:cubicBezTo>
                    <a:pt x="179" y="260"/>
                    <a:pt x="94" y="245"/>
                    <a:pt x="0" y="277"/>
                  </a:cubicBezTo>
                  <a:cubicBezTo>
                    <a:pt x="64" y="156"/>
                    <a:pt x="154" y="67"/>
                    <a:pt x="278" y="38"/>
                  </a:cubicBezTo>
                  <a:cubicBezTo>
                    <a:pt x="278" y="38"/>
                    <a:pt x="399" y="0"/>
                    <a:pt x="466" y="93"/>
                  </a:cubicBezTo>
                  <a:cubicBezTo>
                    <a:pt x="335" y="95"/>
                    <a:pt x="208" y="140"/>
                    <a:pt x="97" y="205"/>
                  </a:cubicBezTo>
                  <a:cubicBezTo>
                    <a:pt x="235" y="136"/>
                    <a:pt x="353" y="111"/>
                    <a:pt x="474" y="1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="" xmlns:a16="http://schemas.microsoft.com/office/drawing/2014/main" id="{7874560F-7C82-468E-A265-8906FB585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4711" y="3395071"/>
              <a:ext cx="238023" cy="373880"/>
            </a:xfrm>
            <a:custGeom>
              <a:avLst/>
              <a:gdLst>
                <a:gd name="T0" fmla="*/ 82 w 134"/>
                <a:gd name="T1" fmla="*/ 210 h 210"/>
                <a:gd name="T2" fmla="*/ 124 w 134"/>
                <a:gd name="T3" fmla="*/ 133 h 210"/>
                <a:gd name="T4" fmla="*/ 132 w 134"/>
                <a:gd name="T5" fmla="*/ 0 h 210"/>
                <a:gd name="T6" fmla="*/ 9 w 134"/>
                <a:gd name="T7" fmla="*/ 134 h 210"/>
                <a:gd name="T8" fmla="*/ 74 w 134"/>
                <a:gd name="T9" fmla="*/ 210 h 210"/>
                <a:gd name="T10" fmla="*/ 102 w 134"/>
                <a:gd name="T11" fmla="*/ 37 h 210"/>
                <a:gd name="T12" fmla="*/ 82 w 134"/>
                <a:gd name="T1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210">
                  <a:moveTo>
                    <a:pt x="82" y="210"/>
                  </a:moveTo>
                  <a:cubicBezTo>
                    <a:pt x="122" y="198"/>
                    <a:pt x="134" y="166"/>
                    <a:pt x="124" y="133"/>
                  </a:cubicBezTo>
                  <a:cubicBezTo>
                    <a:pt x="111" y="88"/>
                    <a:pt x="115" y="45"/>
                    <a:pt x="132" y="0"/>
                  </a:cubicBezTo>
                  <a:cubicBezTo>
                    <a:pt x="81" y="31"/>
                    <a:pt x="24" y="67"/>
                    <a:pt x="9" y="134"/>
                  </a:cubicBezTo>
                  <a:cubicBezTo>
                    <a:pt x="0" y="179"/>
                    <a:pt x="21" y="206"/>
                    <a:pt x="74" y="210"/>
                  </a:cubicBezTo>
                  <a:cubicBezTo>
                    <a:pt x="56" y="151"/>
                    <a:pt x="71" y="89"/>
                    <a:pt x="102" y="37"/>
                  </a:cubicBezTo>
                  <a:cubicBezTo>
                    <a:pt x="71" y="103"/>
                    <a:pt x="67" y="156"/>
                    <a:pt x="82" y="2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="" xmlns:a16="http://schemas.microsoft.com/office/drawing/2014/main" id="{7D8449C0-55E9-4C67-9535-3DE8BAA0A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405" y="4167521"/>
              <a:ext cx="673515" cy="901192"/>
            </a:xfrm>
            <a:custGeom>
              <a:avLst/>
              <a:gdLst>
                <a:gd name="T0" fmla="*/ 345 w 377"/>
                <a:gd name="T1" fmla="*/ 105 h 505"/>
                <a:gd name="T2" fmla="*/ 268 w 377"/>
                <a:gd name="T3" fmla="*/ 291 h 505"/>
                <a:gd name="T4" fmla="*/ 44 w 377"/>
                <a:gd name="T5" fmla="*/ 505 h 505"/>
                <a:gd name="T6" fmla="*/ 99 w 377"/>
                <a:gd name="T7" fmla="*/ 84 h 505"/>
                <a:gd name="T8" fmla="*/ 329 w 377"/>
                <a:gd name="T9" fmla="*/ 84 h 505"/>
                <a:gd name="T10" fmla="*/ 68 w 377"/>
                <a:gd name="T11" fmla="*/ 393 h 505"/>
                <a:gd name="T12" fmla="*/ 345 w 377"/>
                <a:gd name="T13" fmla="*/ 1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7" h="505">
                  <a:moveTo>
                    <a:pt x="345" y="105"/>
                  </a:moveTo>
                  <a:cubicBezTo>
                    <a:pt x="377" y="194"/>
                    <a:pt x="341" y="258"/>
                    <a:pt x="268" y="291"/>
                  </a:cubicBezTo>
                  <a:cubicBezTo>
                    <a:pt x="171" y="334"/>
                    <a:pt x="97" y="407"/>
                    <a:pt x="44" y="505"/>
                  </a:cubicBezTo>
                  <a:cubicBezTo>
                    <a:pt x="21" y="365"/>
                    <a:pt x="0" y="210"/>
                    <a:pt x="99" y="84"/>
                  </a:cubicBezTo>
                  <a:cubicBezTo>
                    <a:pt x="165" y="0"/>
                    <a:pt x="245" y="1"/>
                    <a:pt x="329" y="84"/>
                  </a:cubicBezTo>
                  <a:cubicBezTo>
                    <a:pt x="199" y="142"/>
                    <a:pt x="114" y="261"/>
                    <a:pt x="68" y="393"/>
                  </a:cubicBezTo>
                  <a:cubicBezTo>
                    <a:pt x="133" y="240"/>
                    <a:pt x="223" y="153"/>
                    <a:pt x="345" y="1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19" name="Freeform 29">
              <a:extLst>
                <a:ext uri="{FF2B5EF4-FFF2-40B4-BE49-F238E27FC236}">
                  <a16:creationId xmlns="" xmlns:a16="http://schemas.microsoft.com/office/drawing/2014/main" id="{4DA74DB8-DCFA-4F4B-A0E1-2578F483D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6556" y="3007084"/>
              <a:ext cx="264469" cy="202813"/>
            </a:xfrm>
            <a:custGeom>
              <a:avLst/>
              <a:gdLst>
                <a:gd name="T0" fmla="*/ 131 w 148"/>
                <a:gd name="T1" fmla="*/ 93 h 114"/>
                <a:gd name="T2" fmla="*/ 52 w 148"/>
                <a:gd name="T3" fmla="*/ 75 h 114"/>
                <a:gd name="T4" fmla="*/ 0 w 148"/>
                <a:gd name="T5" fmla="*/ 10 h 114"/>
                <a:gd name="T6" fmla="*/ 111 w 148"/>
                <a:gd name="T7" fmla="*/ 31 h 114"/>
                <a:gd name="T8" fmla="*/ 137 w 148"/>
                <a:gd name="T9" fmla="*/ 85 h 114"/>
                <a:gd name="T10" fmla="*/ 37 w 148"/>
                <a:gd name="T11" fmla="*/ 19 h 114"/>
                <a:gd name="T12" fmla="*/ 131 w 148"/>
                <a:gd name="T13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114">
                  <a:moveTo>
                    <a:pt x="131" y="93"/>
                  </a:moveTo>
                  <a:cubicBezTo>
                    <a:pt x="101" y="114"/>
                    <a:pt x="70" y="110"/>
                    <a:pt x="52" y="75"/>
                  </a:cubicBezTo>
                  <a:cubicBezTo>
                    <a:pt x="39" y="51"/>
                    <a:pt x="26" y="27"/>
                    <a:pt x="0" y="10"/>
                  </a:cubicBezTo>
                  <a:cubicBezTo>
                    <a:pt x="43" y="0"/>
                    <a:pt x="80" y="6"/>
                    <a:pt x="111" y="31"/>
                  </a:cubicBezTo>
                  <a:cubicBezTo>
                    <a:pt x="111" y="31"/>
                    <a:pt x="148" y="51"/>
                    <a:pt x="137" y="85"/>
                  </a:cubicBezTo>
                  <a:cubicBezTo>
                    <a:pt x="111" y="58"/>
                    <a:pt x="74" y="33"/>
                    <a:pt x="37" y="19"/>
                  </a:cubicBezTo>
                  <a:cubicBezTo>
                    <a:pt x="79" y="41"/>
                    <a:pt x="108" y="63"/>
                    <a:pt x="131" y="9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30">
              <a:extLst>
                <a:ext uri="{FF2B5EF4-FFF2-40B4-BE49-F238E27FC236}">
                  <a16:creationId xmlns="" xmlns:a16="http://schemas.microsoft.com/office/drawing/2014/main" id="{38FB1185-CFE2-481D-AC7E-5E7E9177C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7581" y="2537970"/>
              <a:ext cx="479571" cy="335081"/>
            </a:xfrm>
            <a:custGeom>
              <a:avLst/>
              <a:gdLst>
                <a:gd name="T0" fmla="*/ 221 w 268"/>
                <a:gd name="T1" fmla="*/ 165 h 188"/>
                <a:gd name="T2" fmla="*/ 123 w 268"/>
                <a:gd name="T3" fmla="*/ 142 h 188"/>
                <a:gd name="T4" fmla="*/ 0 w 268"/>
                <a:gd name="T5" fmla="*/ 43 h 188"/>
                <a:gd name="T6" fmla="*/ 213 w 268"/>
                <a:gd name="T7" fmla="*/ 42 h 188"/>
                <a:gd name="T8" fmla="*/ 230 w 268"/>
                <a:gd name="T9" fmla="*/ 157 h 188"/>
                <a:gd name="T10" fmla="*/ 56 w 268"/>
                <a:gd name="T11" fmla="*/ 47 h 188"/>
                <a:gd name="T12" fmla="*/ 221 w 268"/>
                <a:gd name="T13" fmla="*/ 16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188">
                  <a:moveTo>
                    <a:pt x="221" y="165"/>
                  </a:moveTo>
                  <a:cubicBezTo>
                    <a:pt x="181" y="188"/>
                    <a:pt x="144" y="174"/>
                    <a:pt x="123" y="142"/>
                  </a:cubicBezTo>
                  <a:cubicBezTo>
                    <a:pt x="95" y="96"/>
                    <a:pt x="53" y="62"/>
                    <a:pt x="0" y="43"/>
                  </a:cubicBezTo>
                  <a:cubicBezTo>
                    <a:pt x="67" y="20"/>
                    <a:pt x="145" y="0"/>
                    <a:pt x="213" y="42"/>
                  </a:cubicBezTo>
                  <a:cubicBezTo>
                    <a:pt x="261" y="67"/>
                    <a:pt x="268" y="110"/>
                    <a:pt x="230" y="157"/>
                  </a:cubicBezTo>
                  <a:cubicBezTo>
                    <a:pt x="191" y="95"/>
                    <a:pt x="127" y="61"/>
                    <a:pt x="56" y="47"/>
                  </a:cubicBezTo>
                  <a:cubicBezTo>
                    <a:pt x="138" y="70"/>
                    <a:pt x="188" y="108"/>
                    <a:pt x="221" y="1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31">
              <a:extLst>
                <a:ext uri="{FF2B5EF4-FFF2-40B4-BE49-F238E27FC236}">
                  <a16:creationId xmlns="" xmlns:a16="http://schemas.microsoft.com/office/drawing/2014/main" id="{95409718-4F53-42C9-9015-E59EF5712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987" y="2437446"/>
              <a:ext cx="666463" cy="456769"/>
            </a:xfrm>
            <a:custGeom>
              <a:avLst/>
              <a:gdLst>
                <a:gd name="T0" fmla="*/ 8 w 374"/>
                <a:gd name="T1" fmla="*/ 178 h 256"/>
                <a:gd name="T2" fmla="*/ 209 w 374"/>
                <a:gd name="T3" fmla="*/ 185 h 256"/>
                <a:gd name="T4" fmla="*/ 374 w 374"/>
                <a:gd name="T5" fmla="*/ 58 h 256"/>
                <a:gd name="T6" fmla="*/ 91 w 374"/>
                <a:gd name="T7" fmla="*/ 41 h 256"/>
                <a:gd name="T8" fmla="*/ 1 w 374"/>
                <a:gd name="T9" fmla="*/ 162 h 256"/>
                <a:gd name="T10" fmla="*/ 284 w 374"/>
                <a:gd name="T11" fmla="*/ 59 h 256"/>
                <a:gd name="T12" fmla="*/ 8 w 374"/>
                <a:gd name="T13" fmla="*/ 17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256">
                  <a:moveTo>
                    <a:pt x="8" y="178"/>
                  </a:moveTo>
                  <a:cubicBezTo>
                    <a:pt x="66" y="246"/>
                    <a:pt x="148" y="256"/>
                    <a:pt x="209" y="185"/>
                  </a:cubicBezTo>
                  <a:cubicBezTo>
                    <a:pt x="255" y="130"/>
                    <a:pt x="302" y="80"/>
                    <a:pt x="374" y="58"/>
                  </a:cubicBezTo>
                  <a:cubicBezTo>
                    <a:pt x="279" y="13"/>
                    <a:pt x="183" y="0"/>
                    <a:pt x="91" y="41"/>
                  </a:cubicBezTo>
                  <a:cubicBezTo>
                    <a:pt x="91" y="41"/>
                    <a:pt x="0" y="74"/>
                    <a:pt x="1" y="162"/>
                  </a:cubicBezTo>
                  <a:cubicBezTo>
                    <a:pt x="85" y="102"/>
                    <a:pt x="182" y="70"/>
                    <a:pt x="284" y="59"/>
                  </a:cubicBezTo>
                  <a:cubicBezTo>
                    <a:pt x="163" y="80"/>
                    <a:pt x="79" y="121"/>
                    <a:pt x="8" y="1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32">
              <a:extLst>
                <a:ext uri="{FF2B5EF4-FFF2-40B4-BE49-F238E27FC236}">
                  <a16:creationId xmlns="" xmlns:a16="http://schemas.microsoft.com/office/drawing/2014/main" id="{225F59CF-977F-4BEC-BCF4-D02ACB4C6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1797" y="2952412"/>
              <a:ext cx="930931" cy="555531"/>
            </a:xfrm>
            <a:custGeom>
              <a:avLst/>
              <a:gdLst>
                <a:gd name="T0" fmla="*/ 0 w 522"/>
                <a:gd name="T1" fmla="*/ 133 h 312"/>
                <a:gd name="T2" fmla="*/ 246 w 522"/>
                <a:gd name="T3" fmla="*/ 259 h 312"/>
                <a:gd name="T4" fmla="*/ 522 w 522"/>
                <a:gd name="T5" fmla="*/ 201 h 312"/>
                <a:gd name="T6" fmla="*/ 185 w 522"/>
                <a:gd name="T7" fmla="*/ 11 h 312"/>
                <a:gd name="T8" fmla="*/ 3 w 522"/>
                <a:gd name="T9" fmla="*/ 109 h 312"/>
                <a:gd name="T10" fmla="*/ 409 w 522"/>
                <a:gd name="T11" fmla="*/ 147 h 312"/>
                <a:gd name="T12" fmla="*/ 0 w 522"/>
                <a:gd name="T13" fmla="*/ 133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2" h="312">
                  <a:moveTo>
                    <a:pt x="0" y="133"/>
                  </a:moveTo>
                  <a:cubicBezTo>
                    <a:pt x="30" y="249"/>
                    <a:pt x="124" y="312"/>
                    <a:pt x="246" y="259"/>
                  </a:cubicBezTo>
                  <a:cubicBezTo>
                    <a:pt x="332" y="221"/>
                    <a:pt x="419" y="188"/>
                    <a:pt x="522" y="201"/>
                  </a:cubicBezTo>
                  <a:cubicBezTo>
                    <a:pt x="431" y="89"/>
                    <a:pt x="321" y="17"/>
                    <a:pt x="185" y="11"/>
                  </a:cubicBezTo>
                  <a:cubicBezTo>
                    <a:pt x="185" y="11"/>
                    <a:pt x="51" y="0"/>
                    <a:pt x="3" y="109"/>
                  </a:cubicBezTo>
                  <a:cubicBezTo>
                    <a:pt x="137" y="85"/>
                    <a:pt x="279" y="104"/>
                    <a:pt x="409" y="147"/>
                  </a:cubicBezTo>
                  <a:cubicBezTo>
                    <a:pt x="249" y="106"/>
                    <a:pt x="124" y="106"/>
                    <a:pt x="0" y="1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33">
              <a:extLst>
                <a:ext uri="{FF2B5EF4-FFF2-40B4-BE49-F238E27FC236}">
                  <a16:creationId xmlns="" xmlns:a16="http://schemas.microsoft.com/office/drawing/2014/main" id="{8861F904-6C61-43E3-8DAB-CEBEE1E70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7663" y="3532631"/>
              <a:ext cx="162208" cy="239848"/>
            </a:xfrm>
            <a:custGeom>
              <a:avLst/>
              <a:gdLst>
                <a:gd name="T0" fmla="*/ 40 w 91"/>
                <a:gd name="T1" fmla="*/ 134 h 134"/>
                <a:gd name="T2" fmla="*/ 9 w 91"/>
                <a:gd name="T3" fmla="*/ 85 h 134"/>
                <a:gd name="T4" fmla="*/ 0 w 91"/>
                <a:gd name="T5" fmla="*/ 0 h 134"/>
                <a:gd name="T6" fmla="*/ 84 w 91"/>
                <a:gd name="T7" fmla="*/ 82 h 134"/>
                <a:gd name="T8" fmla="*/ 45 w 91"/>
                <a:gd name="T9" fmla="*/ 132 h 134"/>
                <a:gd name="T10" fmla="*/ 21 w 91"/>
                <a:gd name="T11" fmla="*/ 24 h 134"/>
                <a:gd name="T12" fmla="*/ 40 w 91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34">
                  <a:moveTo>
                    <a:pt x="40" y="134"/>
                  </a:moveTo>
                  <a:cubicBezTo>
                    <a:pt x="16" y="126"/>
                    <a:pt x="6" y="107"/>
                    <a:pt x="9" y="85"/>
                  </a:cubicBezTo>
                  <a:cubicBezTo>
                    <a:pt x="18" y="56"/>
                    <a:pt x="13" y="27"/>
                    <a:pt x="0" y="0"/>
                  </a:cubicBezTo>
                  <a:cubicBezTo>
                    <a:pt x="34" y="16"/>
                    <a:pt x="71" y="39"/>
                    <a:pt x="84" y="82"/>
                  </a:cubicBezTo>
                  <a:cubicBezTo>
                    <a:pt x="91" y="109"/>
                    <a:pt x="80" y="127"/>
                    <a:pt x="45" y="132"/>
                  </a:cubicBezTo>
                  <a:cubicBezTo>
                    <a:pt x="54" y="94"/>
                    <a:pt x="42" y="57"/>
                    <a:pt x="21" y="24"/>
                  </a:cubicBezTo>
                  <a:cubicBezTo>
                    <a:pt x="44" y="65"/>
                    <a:pt x="49" y="97"/>
                    <a:pt x="40" y="1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  <p:sp>
          <p:nvSpPr>
            <p:cNvPr id="24" name="Freeform 34">
              <a:extLst>
                <a:ext uri="{FF2B5EF4-FFF2-40B4-BE49-F238E27FC236}">
                  <a16:creationId xmlns="" xmlns:a16="http://schemas.microsoft.com/office/drawing/2014/main" id="{6E953411-4D3D-48E0-93DA-8FCED570F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4823" y="4361516"/>
              <a:ext cx="573016" cy="885320"/>
            </a:xfrm>
            <a:custGeom>
              <a:avLst/>
              <a:gdLst>
                <a:gd name="T0" fmla="*/ 79 w 321"/>
                <a:gd name="T1" fmla="*/ 23 h 496"/>
                <a:gd name="T2" fmla="*/ 81 w 321"/>
                <a:gd name="T3" fmla="*/ 282 h 496"/>
                <a:gd name="T4" fmla="*/ 232 w 321"/>
                <a:gd name="T5" fmla="*/ 496 h 496"/>
                <a:gd name="T6" fmla="*/ 241 w 321"/>
                <a:gd name="T7" fmla="*/ 77 h 496"/>
                <a:gd name="T8" fmla="*/ 98 w 321"/>
                <a:gd name="T9" fmla="*/ 12 h 496"/>
                <a:gd name="T10" fmla="*/ 226 w 321"/>
                <a:gd name="T11" fmla="*/ 397 h 496"/>
                <a:gd name="T12" fmla="*/ 79 w 321"/>
                <a:gd name="T13" fmla="*/ 23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" h="496">
                  <a:moveTo>
                    <a:pt x="79" y="23"/>
                  </a:moveTo>
                  <a:cubicBezTo>
                    <a:pt x="16" y="109"/>
                    <a:pt x="0" y="208"/>
                    <a:pt x="81" y="282"/>
                  </a:cubicBezTo>
                  <a:cubicBezTo>
                    <a:pt x="160" y="356"/>
                    <a:pt x="215" y="413"/>
                    <a:pt x="232" y="496"/>
                  </a:cubicBezTo>
                  <a:cubicBezTo>
                    <a:pt x="294" y="351"/>
                    <a:pt x="321" y="204"/>
                    <a:pt x="241" y="77"/>
                  </a:cubicBezTo>
                  <a:cubicBezTo>
                    <a:pt x="200" y="12"/>
                    <a:pt x="149" y="0"/>
                    <a:pt x="98" y="12"/>
                  </a:cubicBezTo>
                  <a:cubicBezTo>
                    <a:pt x="181" y="124"/>
                    <a:pt x="221" y="261"/>
                    <a:pt x="226" y="397"/>
                  </a:cubicBezTo>
                  <a:cubicBezTo>
                    <a:pt x="208" y="234"/>
                    <a:pt x="157" y="123"/>
                    <a:pt x="79" y="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1125"/>
                </a:lnSpc>
              </a:pPr>
              <a:endParaRPr lang="bg-BG" sz="900" dirty="0">
                <a:solidFill>
                  <a:prstClr val="black"/>
                </a:solidFill>
                <a:latin typeface="Calibri Light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055F7F8C-0D14-46BA-A9E4-B99BBF7BC3F7}"/>
              </a:ext>
            </a:extLst>
          </p:cNvPr>
          <p:cNvSpPr txBox="1"/>
          <p:nvPr/>
        </p:nvSpPr>
        <p:spPr>
          <a:xfrm>
            <a:off x="89065" y="1823332"/>
            <a:ext cx="9209314" cy="700192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4100" b="1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第十章 </a:t>
            </a:r>
            <a:r>
              <a:rPr lang="zh-CN" altLang="en-US" sz="4100" b="1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="" xmlns:a16="http://schemas.microsoft.com/office/drawing/2014/main" id="{9D3A2F62-4F08-401A-9302-C85C5FBC110D}"/>
              </a:ext>
            </a:extLst>
          </p:cNvPr>
          <p:cNvSpPr txBox="1"/>
          <p:nvPr/>
        </p:nvSpPr>
        <p:spPr>
          <a:xfrm>
            <a:off x="1175311" y="1110578"/>
            <a:ext cx="2485259" cy="438581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 algn="r">
              <a:defRPr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《C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5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22" y="0"/>
            <a:ext cx="2701267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56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2">
            <a:extLst>
              <a:ext uri="{FF2B5EF4-FFF2-40B4-BE49-F238E27FC236}">
                <a16:creationId xmlns="" xmlns:a16="http://schemas.microsoft.com/office/drawing/2014/main" id="{7F192E77-7EDA-43A8-877D-F44E3ECE5FCB}"/>
              </a:ext>
            </a:extLst>
          </p:cNvPr>
          <p:cNvSpPr txBox="1"/>
          <p:nvPr/>
        </p:nvSpPr>
        <p:spPr>
          <a:xfrm>
            <a:off x="910105" y="199990"/>
            <a:ext cx="6333843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eaLnBrk="0" hangingPunct="0"/>
            <a:r>
              <a:rPr lang="zh-CN" altLang="en-US" sz="2400" dirty="0">
                <a:solidFill>
                  <a:srgbClr val="00B0F0"/>
                </a:solidFill>
              </a:rPr>
              <a:t>一</a:t>
            </a:r>
            <a:r>
              <a:rPr lang="zh-CN" altLang="en-US" sz="2400" dirty="0" smtClean="0">
                <a:solidFill>
                  <a:srgbClr val="00B0F0"/>
                </a:solidFill>
              </a:rPr>
              <a:t>维数组元素的遍历</a:t>
            </a:r>
            <a:r>
              <a:rPr lang="en-US" altLang="zh-CN" sz="2400" dirty="0" smtClean="0">
                <a:solidFill>
                  <a:srgbClr val="C00000"/>
                </a:solidFill>
              </a:rPr>
              <a:t>by</a:t>
            </a:r>
            <a:r>
              <a:rPr lang="zh-CN" altLang="en-US" sz="2400" dirty="0" smtClean="0">
                <a:solidFill>
                  <a:srgbClr val="00B0F0"/>
                </a:solidFill>
              </a:rPr>
              <a:t>移动指针</a:t>
            </a:r>
            <a:r>
              <a:rPr lang="zh-CN" altLang="en-US" sz="2400" dirty="0" smtClean="0">
                <a:solidFill>
                  <a:srgbClr val="C00000"/>
                </a:solidFill>
              </a:rPr>
              <a:t>（函数调用）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17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-28042" y="950021"/>
            <a:ext cx="3091884" cy="334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void fun(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p,int</a:t>
            </a:r>
            <a:r>
              <a:rPr lang="en-US" altLang="zh-CN" sz="2400" dirty="0"/>
              <a:t> m) 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main()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x[10];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*p;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C00000"/>
                </a:solidFill>
              </a:rPr>
              <a:t>fun(</a:t>
            </a:r>
            <a:r>
              <a:rPr lang="en-US" altLang="zh-CN" sz="2400" u="sng" dirty="0">
                <a:solidFill>
                  <a:srgbClr val="C00000"/>
                </a:solidFill>
              </a:rPr>
              <a:t>x</a:t>
            </a:r>
            <a:r>
              <a:rPr lang="en-US" altLang="zh-CN" sz="2400" dirty="0">
                <a:solidFill>
                  <a:srgbClr val="C00000"/>
                </a:solidFill>
              </a:rPr>
              <a:t> ,10</a:t>
            </a:r>
            <a:r>
              <a:rPr lang="en-US" altLang="zh-CN" sz="2400" dirty="0" smtClean="0">
                <a:solidFill>
                  <a:srgbClr val="C00000"/>
                </a:solidFill>
              </a:rPr>
              <a:t>);   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     </a:t>
            </a:r>
            <a:r>
              <a:rPr lang="en-US" altLang="zh-CN" sz="2400" dirty="0" smtClean="0"/>
              <a:t>//</a:t>
            </a:r>
            <a:r>
              <a:rPr lang="en-US" altLang="zh-CN" sz="2400" dirty="0">
                <a:solidFill>
                  <a:srgbClr val="C00000"/>
                </a:solidFill>
              </a:rPr>
              <a:t>fun(</a:t>
            </a:r>
            <a:r>
              <a:rPr lang="en-US" altLang="zh-CN" sz="2400" u="sng" dirty="0">
                <a:solidFill>
                  <a:srgbClr val="C00000"/>
                </a:solidFill>
              </a:rPr>
              <a:t> &amp;x[0]  </a:t>
            </a:r>
            <a:r>
              <a:rPr lang="en-US" altLang="zh-CN" sz="2400" dirty="0">
                <a:solidFill>
                  <a:srgbClr val="C00000"/>
                </a:solidFill>
              </a:rPr>
              <a:t>,10)    </a:t>
            </a:r>
            <a:endParaRPr lang="zh-CN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	return 0;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264734"/>
              </p:ext>
            </p:extLst>
          </p:nvPr>
        </p:nvGraphicFramePr>
        <p:xfrm>
          <a:off x="803220" y="4705575"/>
          <a:ext cx="6939496" cy="293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3787"/>
                <a:gridCol w="693787"/>
                <a:gridCol w="693787"/>
                <a:gridCol w="693787"/>
                <a:gridCol w="693787"/>
                <a:gridCol w="693787"/>
                <a:gridCol w="693787"/>
                <a:gridCol w="693787"/>
                <a:gridCol w="694600"/>
                <a:gridCol w="694600"/>
              </a:tblGrid>
              <a:tr h="293938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X[0]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X[1]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X[9]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3216242" y="924291"/>
            <a:ext cx="3091884" cy="3374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void fun(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p,int</a:t>
            </a:r>
            <a:r>
              <a:rPr lang="en-US" altLang="zh-CN" sz="2400" dirty="0"/>
              <a:t> m)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pPr lvl="1"/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pPr lvl="1"/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</a:t>
            </a:r>
            <a:r>
              <a:rPr lang="en-US" altLang="zh-CN" sz="2400" dirty="0" err="1"/>
              <a:t>m;i</a:t>
            </a:r>
            <a:r>
              <a:rPr lang="en-US" altLang="zh-CN" sz="2400" dirty="0"/>
              <a:t>++) </a:t>
            </a:r>
            <a:endParaRPr lang="zh-CN" altLang="zh-CN" sz="2400" dirty="0"/>
          </a:p>
          <a:p>
            <a:pPr lvl="1"/>
            <a:r>
              <a:rPr lang="en-US" altLang="zh-CN" sz="2400" dirty="0"/>
              <a:t>{   </a:t>
            </a:r>
          </a:p>
          <a:p>
            <a:pPr lvl="1"/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scanf</a:t>
            </a:r>
            <a:r>
              <a:rPr lang="en-US" altLang="zh-CN" sz="2400" dirty="0"/>
              <a:t>(“%d”,</a:t>
            </a:r>
            <a:r>
              <a:rPr lang="en-US" altLang="zh-CN" sz="2400" dirty="0" err="1">
                <a:solidFill>
                  <a:srgbClr val="C00000"/>
                </a:solidFill>
              </a:rPr>
              <a:t>p+i</a:t>
            </a:r>
            <a:r>
              <a:rPr lang="en-US" altLang="zh-CN" sz="2400" dirty="0"/>
              <a:t>); 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printf</a:t>
            </a:r>
            <a:r>
              <a:rPr lang="en-US" altLang="zh-CN" sz="2400" dirty="0"/>
              <a:t>(“</a:t>
            </a:r>
            <a:r>
              <a:rPr lang="en-US" altLang="zh-CN" sz="2400" dirty="0" err="1"/>
              <a:t>d”,</a:t>
            </a:r>
            <a:r>
              <a:rPr lang="en-US" altLang="zh-CN" sz="2400" dirty="0" err="1">
                <a:solidFill>
                  <a:srgbClr val="C00000"/>
                </a:solidFill>
              </a:rPr>
              <a:t>p</a:t>
            </a:r>
            <a:r>
              <a:rPr lang="en-US" altLang="zh-CN" sz="2400" dirty="0">
                <a:solidFill>
                  <a:srgbClr val="C00000"/>
                </a:solidFill>
              </a:rPr>
              <a:t>[</a:t>
            </a:r>
            <a:r>
              <a:rPr lang="en-US" altLang="zh-CN" sz="2400" dirty="0" err="1">
                <a:solidFill>
                  <a:srgbClr val="C00000"/>
                </a:solidFill>
              </a:rPr>
              <a:t>i</a:t>
            </a:r>
            <a:r>
              <a:rPr lang="en-US" altLang="zh-CN" sz="2400" dirty="0" smtClean="0">
                <a:solidFill>
                  <a:srgbClr val="C00000"/>
                </a:solidFill>
              </a:rPr>
              <a:t>]</a:t>
            </a:r>
            <a:r>
              <a:rPr lang="en-US" altLang="zh-CN" sz="2400" dirty="0" smtClean="0"/>
              <a:t>);}</a:t>
            </a:r>
            <a:endParaRPr lang="zh-CN" altLang="zh-CN" sz="2400" dirty="0"/>
          </a:p>
          <a:p>
            <a:pPr lvl="1"/>
            <a:r>
              <a:rPr lang="en-US" altLang="zh-CN" sz="2400" dirty="0" smtClean="0"/>
              <a:t>}</a:t>
            </a:r>
          </a:p>
          <a:p>
            <a:pPr marL="0" lvl="1"/>
            <a:r>
              <a:rPr lang="en-US" altLang="zh-CN" sz="2400" dirty="0" smtClean="0"/>
              <a:t>}</a:t>
            </a:r>
            <a:endParaRPr lang="zh-CN" altLang="zh-CN" sz="2400" dirty="0"/>
          </a:p>
        </p:txBody>
      </p:sp>
      <p:sp>
        <p:nvSpPr>
          <p:cNvPr id="8" name="矩形 7"/>
          <p:cNvSpPr/>
          <p:nvPr/>
        </p:nvSpPr>
        <p:spPr>
          <a:xfrm>
            <a:off x="6420601" y="924291"/>
            <a:ext cx="2913405" cy="3374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void fun(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p,int</a:t>
            </a:r>
            <a:r>
              <a:rPr lang="en-US" altLang="zh-CN" sz="2400" dirty="0"/>
              <a:t> m)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*q;</a:t>
            </a:r>
            <a:endParaRPr lang="zh-CN" altLang="zh-CN" sz="2400" dirty="0"/>
          </a:p>
          <a:p>
            <a:r>
              <a:rPr lang="en-US" altLang="zh-CN" sz="2400" dirty="0" smtClean="0"/>
              <a:t>   for(</a:t>
            </a:r>
            <a:r>
              <a:rPr lang="en-US" altLang="zh-CN" sz="2400" dirty="0" smtClean="0">
                <a:solidFill>
                  <a:srgbClr val="C00000"/>
                </a:solidFill>
              </a:rPr>
              <a:t>q=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p</a:t>
            </a:r>
            <a:r>
              <a:rPr lang="en-US" altLang="zh-CN" sz="2400" dirty="0" err="1" smtClean="0"/>
              <a:t>;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q</a:t>
            </a:r>
            <a:r>
              <a:rPr lang="en-US" altLang="zh-CN" sz="2400" dirty="0" smtClean="0">
                <a:solidFill>
                  <a:srgbClr val="C00000"/>
                </a:solidFill>
              </a:rPr>
              <a:t>&lt;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p+m</a:t>
            </a:r>
            <a:r>
              <a:rPr lang="en-US" altLang="zh-CN" sz="2400" dirty="0" err="1" smtClean="0"/>
              <a:t>;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q</a:t>
            </a:r>
            <a:r>
              <a:rPr lang="en-US" altLang="zh-CN" sz="2400" dirty="0">
                <a:solidFill>
                  <a:srgbClr val="C00000"/>
                </a:solidFill>
              </a:rPr>
              <a:t>++) </a:t>
            </a:r>
            <a:endParaRPr lang="zh-CN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 smtClean="0"/>
              <a:t>   {  </a:t>
            </a:r>
          </a:p>
          <a:p>
            <a:pPr lvl="2"/>
            <a:r>
              <a:rPr lang="en-US" altLang="zh-CN" sz="2400" dirty="0" err="1" smtClean="0"/>
              <a:t>scanf</a:t>
            </a:r>
            <a:r>
              <a:rPr lang="en-US" altLang="zh-CN" sz="2400" dirty="0"/>
              <a:t>(“%</a:t>
            </a:r>
            <a:r>
              <a:rPr lang="en-US" altLang="zh-CN" sz="2400" dirty="0" err="1"/>
              <a:t>d”,q</a:t>
            </a:r>
            <a:r>
              <a:rPr lang="en-US" altLang="zh-CN" sz="2400" dirty="0"/>
              <a:t>);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(“d”,*q);  </a:t>
            </a:r>
            <a:endParaRPr lang="en-US" altLang="zh-CN" sz="2400" dirty="0" smtClean="0"/>
          </a:p>
          <a:p>
            <a:pPr marL="0" lvl="1"/>
            <a:r>
              <a:rPr lang="en-US" altLang="zh-CN" sz="2400" dirty="0"/>
              <a:t> </a:t>
            </a:r>
            <a:r>
              <a:rPr lang="en-US" altLang="zh-CN" sz="2400" dirty="0" smtClean="0"/>
              <a:t>   }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8445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2">
            <a:extLst>
              <a:ext uri="{FF2B5EF4-FFF2-40B4-BE49-F238E27FC236}">
                <a16:creationId xmlns="" xmlns:a16="http://schemas.microsoft.com/office/drawing/2014/main" id="{7F192E77-7EDA-43A8-877D-F44E3ECE5FCB}"/>
              </a:ext>
            </a:extLst>
          </p:cNvPr>
          <p:cNvSpPr txBox="1"/>
          <p:nvPr/>
        </p:nvSpPr>
        <p:spPr>
          <a:xfrm>
            <a:off x="910105" y="199990"/>
            <a:ext cx="6333843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eaLnBrk="0" hangingPunct="0"/>
            <a:r>
              <a:rPr lang="zh-CN" altLang="en-US" sz="2400" dirty="0" smtClean="0">
                <a:solidFill>
                  <a:srgbClr val="00B0F0"/>
                </a:solidFill>
              </a:rPr>
              <a:t>二维数组元素的遍历</a:t>
            </a:r>
            <a:r>
              <a:rPr lang="en-US" altLang="zh-CN" sz="2400" dirty="0" smtClean="0">
                <a:solidFill>
                  <a:srgbClr val="C00000"/>
                </a:solidFill>
              </a:rPr>
              <a:t>by</a:t>
            </a:r>
            <a:r>
              <a:rPr lang="zh-CN" altLang="en-US" sz="2400" dirty="0" smtClean="0">
                <a:solidFill>
                  <a:srgbClr val="00B0F0"/>
                </a:solidFill>
              </a:rPr>
              <a:t>地址偏移量（</a:t>
            </a:r>
            <a:r>
              <a:rPr lang="en-US" altLang="zh-CN" sz="2400" dirty="0" smtClean="0">
                <a:solidFill>
                  <a:srgbClr val="C00000"/>
                </a:solidFill>
              </a:rPr>
              <a:t>1</a:t>
            </a:r>
            <a:r>
              <a:rPr lang="zh-CN" altLang="en-US" sz="2400" dirty="0" smtClean="0">
                <a:solidFill>
                  <a:srgbClr val="00B0F0"/>
                </a:solidFill>
              </a:rPr>
              <a:t>）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17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803223" y="676895"/>
            <a:ext cx="5609448" cy="384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x[5][10],</a:t>
            </a:r>
            <a:r>
              <a:rPr lang="en-US" altLang="zh-CN" sz="2400" dirty="0" err="1" smtClean="0"/>
              <a:t>i,j</a:t>
            </a:r>
            <a:r>
              <a:rPr lang="en-US" altLang="zh-CN" sz="2400" dirty="0" smtClean="0"/>
              <a:t>;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for(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=0;i&lt;5;i++)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for</a:t>
            </a:r>
            <a:r>
              <a:rPr lang="en-US" altLang="zh-CN" sz="2400" dirty="0"/>
              <a:t>(</a:t>
            </a:r>
            <a:r>
              <a:rPr lang="en-US" altLang="zh-CN" sz="2400" u="sng" dirty="0"/>
              <a:t> </a:t>
            </a:r>
            <a:r>
              <a:rPr lang="en-US" altLang="zh-CN" sz="2400" u="sng" dirty="0" smtClean="0">
                <a:solidFill>
                  <a:srgbClr val="C00000"/>
                </a:solidFill>
              </a:rPr>
              <a:t>j=0 </a:t>
            </a:r>
            <a:r>
              <a:rPr lang="en-US" altLang="zh-CN" sz="2400" dirty="0">
                <a:solidFill>
                  <a:srgbClr val="C00000"/>
                </a:solidFill>
              </a:rPr>
              <a:t>;</a:t>
            </a:r>
            <a:r>
              <a:rPr lang="en-US" altLang="zh-CN" sz="2400" u="sng" dirty="0">
                <a:solidFill>
                  <a:srgbClr val="C00000"/>
                </a:solidFill>
              </a:rPr>
              <a:t> </a:t>
            </a:r>
            <a:r>
              <a:rPr lang="en-US" altLang="zh-CN" sz="2400" u="sng" dirty="0" smtClean="0">
                <a:solidFill>
                  <a:srgbClr val="C00000"/>
                </a:solidFill>
              </a:rPr>
              <a:t>j&lt;10  </a:t>
            </a:r>
            <a:r>
              <a:rPr lang="en-US" altLang="zh-CN" sz="2400" dirty="0">
                <a:solidFill>
                  <a:srgbClr val="C00000"/>
                </a:solidFill>
              </a:rPr>
              <a:t>;</a:t>
            </a:r>
            <a:r>
              <a:rPr lang="en-US" altLang="zh-CN" sz="2400" u="sng" dirty="0">
                <a:solidFill>
                  <a:srgbClr val="C00000"/>
                </a:solidFill>
              </a:rPr>
              <a:t> </a:t>
            </a:r>
            <a:r>
              <a:rPr lang="en-US" altLang="zh-CN" sz="2400" u="sng" dirty="0" err="1" smtClean="0">
                <a:solidFill>
                  <a:srgbClr val="C00000"/>
                </a:solidFill>
              </a:rPr>
              <a:t>j++</a:t>
            </a:r>
            <a:r>
              <a:rPr lang="en-US" altLang="zh-CN" sz="2400" u="sng" dirty="0" smtClean="0">
                <a:solidFill>
                  <a:srgbClr val="C00000"/>
                </a:solidFill>
              </a:rPr>
              <a:t>  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smtClean="0"/>
              <a:t>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	</a:t>
            </a:r>
            <a:r>
              <a:rPr lang="en-US" altLang="zh-CN" sz="2400" dirty="0" err="1" smtClean="0"/>
              <a:t>scanf</a:t>
            </a:r>
            <a:r>
              <a:rPr lang="en-US" altLang="zh-CN" sz="2400" dirty="0"/>
              <a:t>(“%d”,</a:t>
            </a:r>
            <a:r>
              <a:rPr lang="en-US" altLang="zh-CN" sz="2400" u="sng" dirty="0"/>
              <a:t> </a:t>
            </a:r>
            <a:r>
              <a:rPr lang="en-US" altLang="zh-CN" sz="2400" u="sng" dirty="0" smtClean="0">
                <a:solidFill>
                  <a:srgbClr val="C00000"/>
                </a:solidFill>
              </a:rPr>
              <a:t>&amp;x[</a:t>
            </a:r>
            <a:r>
              <a:rPr lang="en-US" altLang="zh-CN" sz="2400" u="sng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400" u="sng" dirty="0" smtClean="0">
                <a:solidFill>
                  <a:srgbClr val="C00000"/>
                </a:solidFill>
              </a:rPr>
              <a:t>][j]</a:t>
            </a:r>
            <a:r>
              <a:rPr lang="en-US" altLang="zh-CN" sz="2400" u="sng" dirty="0" smtClean="0"/>
              <a:t> </a:t>
            </a:r>
            <a:r>
              <a:rPr lang="en-US" altLang="zh-CN" sz="2400" dirty="0"/>
              <a:t>);</a:t>
            </a:r>
            <a:endParaRPr lang="zh-CN" altLang="zh-CN" sz="2400" dirty="0"/>
          </a:p>
          <a:p>
            <a:r>
              <a:rPr lang="en-US" altLang="zh-CN" sz="2400" dirty="0" smtClean="0"/>
              <a:t>	</a:t>
            </a:r>
            <a:r>
              <a:rPr lang="en-US" altLang="zh-CN" sz="2400" dirty="0"/>
              <a:t>	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(“%d”,</a:t>
            </a:r>
            <a:r>
              <a:rPr lang="en-US" altLang="zh-CN" sz="2400" u="sng" dirty="0"/>
              <a:t> </a:t>
            </a:r>
            <a:r>
              <a:rPr lang="en-US" altLang="zh-CN" sz="2400" u="sng" dirty="0" smtClean="0">
                <a:solidFill>
                  <a:srgbClr val="C00000"/>
                </a:solidFill>
              </a:rPr>
              <a:t>x[</a:t>
            </a:r>
            <a:r>
              <a:rPr lang="en-US" altLang="zh-CN" sz="2400" u="sng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400" u="sng" dirty="0" smtClean="0">
                <a:solidFill>
                  <a:srgbClr val="C00000"/>
                </a:solidFill>
              </a:rPr>
              <a:t>][j]</a:t>
            </a:r>
            <a:r>
              <a:rPr lang="en-US" altLang="zh-CN" sz="2400" u="sng" dirty="0" smtClean="0"/>
              <a:t>  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smtClean="0"/>
              <a:t>		}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(“\n”);</a:t>
            </a:r>
            <a:endParaRPr lang="zh-CN" altLang="zh-CN" sz="2400" dirty="0"/>
          </a:p>
          <a:p>
            <a:r>
              <a:rPr lang="en-US" altLang="zh-CN" sz="2400" dirty="0"/>
              <a:t>	return 0;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2991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2">
            <a:extLst>
              <a:ext uri="{FF2B5EF4-FFF2-40B4-BE49-F238E27FC236}">
                <a16:creationId xmlns="" xmlns:a16="http://schemas.microsoft.com/office/drawing/2014/main" id="{7F192E77-7EDA-43A8-877D-F44E3ECE5FCB}"/>
              </a:ext>
            </a:extLst>
          </p:cNvPr>
          <p:cNvSpPr txBox="1"/>
          <p:nvPr/>
        </p:nvSpPr>
        <p:spPr>
          <a:xfrm>
            <a:off x="910105" y="199990"/>
            <a:ext cx="6333843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eaLnBrk="0" hangingPunct="0"/>
            <a:r>
              <a:rPr lang="zh-CN" altLang="en-US" sz="2400" dirty="0" smtClean="0">
                <a:solidFill>
                  <a:srgbClr val="00B0F0"/>
                </a:solidFill>
              </a:rPr>
              <a:t>二维数组元素的遍历</a:t>
            </a:r>
            <a:r>
              <a:rPr lang="en-US" altLang="zh-CN" sz="2400" dirty="0" smtClean="0">
                <a:solidFill>
                  <a:srgbClr val="C00000"/>
                </a:solidFill>
              </a:rPr>
              <a:t>by</a:t>
            </a:r>
            <a:r>
              <a:rPr lang="zh-CN" altLang="en-US" sz="2400" dirty="0" smtClean="0">
                <a:solidFill>
                  <a:srgbClr val="00B0F0"/>
                </a:solidFill>
              </a:rPr>
              <a:t>地址偏移量</a:t>
            </a:r>
            <a:r>
              <a:rPr lang="en-US" altLang="zh-CN" sz="2400" dirty="0" smtClean="0">
                <a:solidFill>
                  <a:srgbClr val="00B0F0"/>
                </a:solidFill>
              </a:rPr>
              <a:t>(</a:t>
            </a:r>
            <a:r>
              <a:rPr lang="en-US" altLang="zh-CN" sz="2400" dirty="0" smtClean="0">
                <a:solidFill>
                  <a:srgbClr val="C00000"/>
                </a:solidFill>
              </a:rPr>
              <a:t>2</a:t>
            </a:r>
            <a:r>
              <a:rPr lang="zh-CN" altLang="en-US" sz="2400" dirty="0" smtClean="0">
                <a:solidFill>
                  <a:srgbClr val="00B0F0"/>
                </a:solidFill>
              </a:rPr>
              <a:t>）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17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803223" y="676894"/>
            <a:ext cx="5609448" cy="4251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x[5][10],</a:t>
            </a:r>
            <a:r>
              <a:rPr lang="en-US" altLang="zh-CN" sz="2400" dirty="0" err="1" smtClean="0"/>
              <a:t>i,j</a:t>
            </a:r>
            <a:r>
              <a:rPr lang="en-US" altLang="zh-CN" sz="2400" dirty="0" smtClean="0">
                <a:solidFill>
                  <a:srgbClr val="C00000"/>
                </a:solidFill>
              </a:rPr>
              <a:t>,*p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C00000"/>
                </a:solidFill>
              </a:rPr>
              <a:t>p=a</a:t>
            </a:r>
            <a:r>
              <a:rPr lang="en-US" altLang="zh-CN" sz="2400" dirty="0" smtClean="0"/>
              <a:t>;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for(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=0;i&lt;5;i++)</a:t>
            </a:r>
            <a:endParaRPr lang="zh-CN" altLang="zh-CN" sz="2400" dirty="0"/>
          </a:p>
          <a:p>
            <a:r>
              <a:rPr lang="en-US" altLang="zh-CN" sz="2400" dirty="0"/>
              <a:t>	 </a:t>
            </a:r>
            <a:r>
              <a:rPr lang="en-US" altLang="zh-CN" sz="2400" dirty="0" smtClean="0"/>
              <a:t>    for(</a:t>
            </a:r>
            <a:r>
              <a:rPr lang="en-US" altLang="zh-CN" sz="2400" u="sng" dirty="0" smtClean="0"/>
              <a:t> </a:t>
            </a:r>
            <a:r>
              <a:rPr lang="en-US" altLang="zh-CN" sz="2400" u="sng" dirty="0" smtClean="0">
                <a:solidFill>
                  <a:schemeClr val="bg1"/>
                </a:solidFill>
              </a:rPr>
              <a:t>j=0 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  <a:r>
              <a:rPr lang="en-US" altLang="zh-CN" sz="2400" u="sng" dirty="0">
                <a:solidFill>
                  <a:schemeClr val="bg1"/>
                </a:solidFill>
              </a:rPr>
              <a:t> </a:t>
            </a:r>
            <a:r>
              <a:rPr lang="en-US" altLang="zh-CN" sz="2400" u="sng" dirty="0" smtClean="0">
                <a:solidFill>
                  <a:schemeClr val="bg1"/>
                </a:solidFill>
              </a:rPr>
              <a:t>j&lt;10  </a:t>
            </a:r>
            <a:r>
              <a:rPr lang="en-US" altLang="zh-CN" sz="2400" dirty="0">
                <a:solidFill>
                  <a:schemeClr val="bg1"/>
                </a:solidFill>
              </a:rPr>
              <a:t>;</a:t>
            </a:r>
            <a:r>
              <a:rPr lang="en-US" altLang="zh-CN" sz="2400" u="sng" dirty="0">
                <a:solidFill>
                  <a:schemeClr val="bg1"/>
                </a:solidFill>
              </a:rPr>
              <a:t> </a:t>
            </a:r>
            <a:r>
              <a:rPr lang="en-US" altLang="zh-CN" sz="2400" u="sng" dirty="0" err="1" smtClean="0">
                <a:solidFill>
                  <a:schemeClr val="bg1"/>
                </a:solidFill>
              </a:rPr>
              <a:t>j++</a:t>
            </a:r>
            <a:r>
              <a:rPr lang="en-US" altLang="zh-CN" sz="2400" u="sng" dirty="0" smtClean="0">
                <a:solidFill>
                  <a:schemeClr val="bg1"/>
                </a:solidFill>
              </a:rPr>
              <a:t>  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    {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scanf</a:t>
            </a:r>
            <a:r>
              <a:rPr lang="en-US" altLang="zh-CN" sz="2400" dirty="0"/>
              <a:t>(“%d”,</a:t>
            </a:r>
            <a:r>
              <a:rPr lang="en-US" altLang="zh-CN" sz="2400" u="sng" dirty="0"/>
              <a:t> </a:t>
            </a:r>
            <a:r>
              <a:rPr lang="en-US" altLang="zh-CN" sz="2400" u="sng" dirty="0" smtClean="0">
                <a:solidFill>
                  <a:srgbClr val="C00000"/>
                </a:solidFill>
              </a:rPr>
              <a:t>&amp;p[</a:t>
            </a:r>
            <a:r>
              <a:rPr lang="en-US" altLang="zh-CN" sz="2400" u="sng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400" u="sng" dirty="0" smtClean="0">
                <a:solidFill>
                  <a:srgbClr val="C00000"/>
                </a:solidFill>
              </a:rPr>
              <a:t>][j]</a:t>
            </a:r>
            <a:r>
              <a:rPr lang="en-US" altLang="zh-CN" sz="2400" u="sng" dirty="0" smtClean="0"/>
              <a:t> </a:t>
            </a:r>
            <a:r>
              <a:rPr lang="en-US" altLang="zh-CN" sz="2400" dirty="0"/>
              <a:t>);</a:t>
            </a:r>
            <a:endParaRPr lang="zh-CN" altLang="zh-CN" sz="2400" dirty="0"/>
          </a:p>
          <a:p>
            <a:r>
              <a:rPr lang="en-US" altLang="zh-CN" sz="2400" dirty="0" smtClean="0"/>
              <a:t>	</a:t>
            </a:r>
            <a:r>
              <a:rPr lang="en-US" altLang="zh-CN" sz="2400" dirty="0"/>
              <a:t>	</a:t>
            </a:r>
            <a:r>
              <a:rPr lang="en-US" altLang="zh-CN" sz="2400" dirty="0" err="1" smtClean="0"/>
              <a:t>printf</a:t>
            </a:r>
            <a:r>
              <a:rPr lang="en-US" altLang="zh-CN" sz="2400" dirty="0"/>
              <a:t>(“%d”,</a:t>
            </a:r>
            <a:r>
              <a:rPr lang="en-US" altLang="zh-CN" sz="2400" u="sng" dirty="0"/>
              <a:t> </a:t>
            </a:r>
            <a:r>
              <a:rPr lang="en-US" altLang="zh-CN" sz="2400" u="sng" dirty="0" smtClean="0">
                <a:solidFill>
                  <a:srgbClr val="C00000"/>
                </a:solidFill>
              </a:rPr>
              <a:t>p[</a:t>
            </a:r>
            <a:r>
              <a:rPr lang="en-US" altLang="zh-CN" sz="2400" u="sng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400" u="sng" dirty="0" smtClean="0">
                <a:solidFill>
                  <a:srgbClr val="C00000"/>
                </a:solidFill>
              </a:rPr>
              <a:t>][j]</a:t>
            </a:r>
            <a:r>
              <a:rPr lang="en-US" altLang="zh-CN" sz="2400" u="sng" dirty="0" smtClean="0"/>
              <a:t>  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/>
              <a:t>	 </a:t>
            </a:r>
            <a:r>
              <a:rPr lang="en-US" altLang="zh-CN" sz="2400" dirty="0" smtClean="0"/>
              <a:t>   }</a:t>
            </a:r>
            <a:endParaRPr lang="zh-CN" altLang="zh-CN" sz="2400" dirty="0"/>
          </a:p>
          <a:p>
            <a:r>
              <a:rPr lang="en-US" altLang="zh-CN" sz="2400" dirty="0"/>
              <a:t>	return 0;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1790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2">
            <a:extLst>
              <a:ext uri="{FF2B5EF4-FFF2-40B4-BE49-F238E27FC236}">
                <a16:creationId xmlns="" xmlns:a16="http://schemas.microsoft.com/office/drawing/2014/main" id="{7F192E77-7EDA-43A8-877D-F44E3ECE5FCB}"/>
              </a:ext>
            </a:extLst>
          </p:cNvPr>
          <p:cNvSpPr txBox="1"/>
          <p:nvPr/>
        </p:nvSpPr>
        <p:spPr>
          <a:xfrm>
            <a:off x="910105" y="199990"/>
            <a:ext cx="6333843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eaLnBrk="0" hangingPunct="0"/>
            <a:r>
              <a:rPr lang="zh-CN" altLang="en-US" sz="2400" dirty="0" smtClean="0">
                <a:solidFill>
                  <a:srgbClr val="00B0F0"/>
                </a:solidFill>
              </a:rPr>
              <a:t>二维数组元素的遍历</a:t>
            </a:r>
            <a:r>
              <a:rPr lang="en-US" altLang="zh-CN" sz="2400" dirty="0" smtClean="0">
                <a:solidFill>
                  <a:srgbClr val="C00000"/>
                </a:solidFill>
              </a:rPr>
              <a:t>by</a:t>
            </a:r>
            <a:r>
              <a:rPr lang="zh-CN" altLang="en-US" sz="2400" dirty="0" smtClean="0">
                <a:solidFill>
                  <a:srgbClr val="00B0F0"/>
                </a:solidFill>
              </a:rPr>
              <a:t>地址偏移量</a:t>
            </a:r>
            <a:r>
              <a:rPr lang="en-US" altLang="zh-CN" sz="2400" dirty="0" smtClean="0">
                <a:solidFill>
                  <a:srgbClr val="00B0F0"/>
                </a:solidFill>
              </a:rPr>
              <a:t>(</a:t>
            </a:r>
            <a:r>
              <a:rPr lang="en-US" altLang="zh-CN" sz="2400" dirty="0" smtClean="0">
                <a:solidFill>
                  <a:srgbClr val="C00000"/>
                </a:solidFill>
              </a:rPr>
              <a:t>2</a:t>
            </a:r>
            <a:r>
              <a:rPr lang="zh-CN" altLang="en-US" sz="2400" dirty="0" smtClean="0">
                <a:solidFill>
                  <a:srgbClr val="00B0F0"/>
                </a:solidFill>
              </a:rPr>
              <a:t>）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17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494482" y="922308"/>
            <a:ext cx="3816262" cy="3374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smtClean="0"/>
              <a:t>#include 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r>
              <a:rPr lang="en-US" altLang="zh-CN" sz="2400" dirty="0" smtClean="0"/>
              <a:t>void fun(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*</a:t>
            </a:r>
            <a:r>
              <a:rPr lang="en-US" altLang="zh-CN" sz="2400" dirty="0" err="1" smtClean="0"/>
              <a:t>p,int</a:t>
            </a:r>
            <a:r>
              <a:rPr lang="en-US" altLang="zh-CN" sz="2400" dirty="0" smtClean="0"/>
              <a:t> m)</a:t>
            </a:r>
          </a:p>
          <a:p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main()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x[5][10];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>
                <a:solidFill>
                  <a:srgbClr val="C00000"/>
                </a:solidFill>
              </a:rPr>
              <a:t>fun(x[0],5*10)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//</a:t>
            </a:r>
            <a:r>
              <a:rPr lang="en-US" altLang="zh-CN" sz="2400" dirty="0" smtClean="0">
                <a:solidFill>
                  <a:srgbClr val="C00000"/>
                </a:solidFill>
              </a:rPr>
              <a:t>fun(&amp;x[0][0],5*10);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smtClean="0"/>
              <a:t>return </a:t>
            </a:r>
            <a:r>
              <a:rPr lang="en-US" altLang="zh-CN" sz="2400" dirty="0"/>
              <a:t>0;</a:t>
            </a:r>
            <a:endParaRPr lang="zh-CN" altLang="zh-CN" sz="2400" dirty="0"/>
          </a:p>
          <a:p>
            <a:r>
              <a:rPr lang="en-US" altLang="zh-CN" sz="2400" dirty="0" smtClean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785756" y="922307"/>
            <a:ext cx="3455719" cy="3374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void fun(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*</a:t>
            </a:r>
            <a:r>
              <a:rPr lang="en-US" altLang="zh-CN" sz="2400" dirty="0" err="1"/>
              <a:t>p,int</a:t>
            </a:r>
            <a:r>
              <a:rPr lang="en-US" altLang="zh-CN" sz="2400" dirty="0"/>
              <a:t> m)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*q;</a:t>
            </a:r>
            <a:endParaRPr lang="zh-CN" altLang="zh-CN" sz="2400" dirty="0"/>
          </a:p>
          <a:p>
            <a:r>
              <a:rPr lang="en-US" altLang="zh-CN" sz="2400" dirty="0" smtClean="0"/>
              <a:t>   for(</a:t>
            </a:r>
            <a:r>
              <a:rPr lang="en-US" altLang="zh-CN" sz="2400" dirty="0" smtClean="0">
                <a:solidFill>
                  <a:srgbClr val="C00000"/>
                </a:solidFill>
              </a:rPr>
              <a:t>q=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p</a:t>
            </a:r>
            <a:r>
              <a:rPr lang="en-US" altLang="zh-CN" sz="2400" dirty="0" err="1" smtClean="0"/>
              <a:t>;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q</a:t>
            </a:r>
            <a:r>
              <a:rPr lang="en-US" altLang="zh-CN" sz="2400" dirty="0" smtClean="0">
                <a:solidFill>
                  <a:srgbClr val="C00000"/>
                </a:solidFill>
              </a:rPr>
              <a:t>&lt;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p+m</a:t>
            </a:r>
            <a:r>
              <a:rPr lang="en-US" altLang="zh-CN" sz="2400" dirty="0" err="1" smtClean="0"/>
              <a:t>;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q</a:t>
            </a:r>
            <a:r>
              <a:rPr lang="en-US" altLang="zh-CN" sz="2400" dirty="0">
                <a:solidFill>
                  <a:srgbClr val="C00000"/>
                </a:solidFill>
              </a:rPr>
              <a:t>++) </a:t>
            </a:r>
            <a:endParaRPr lang="zh-CN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 smtClean="0"/>
              <a:t>   {  </a:t>
            </a:r>
          </a:p>
          <a:p>
            <a:pPr lvl="2"/>
            <a:r>
              <a:rPr lang="en-US" altLang="zh-CN" sz="2400" dirty="0" err="1" smtClean="0"/>
              <a:t>scanf</a:t>
            </a:r>
            <a:r>
              <a:rPr lang="en-US" altLang="zh-CN" sz="2400" dirty="0"/>
              <a:t>(“%</a:t>
            </a:r>
            <a:r>
              <a:rPr lang="en-US" altLang="zh-CN" sz="2400" dirty="0" err="1"/>
              <a:t>d”,q</a:t>
            </a:r>
            <a:r>
              <a:rPr lang="en-US" altLang="zh-CN" sz="2400" dirty="0"/>
              <a:t>);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(“d”,*q);  </a:t>
            </a:r>
            <a:endParaRPr lang="en-US" altLang="zh-CN" sz="2400" dirty="0" smtClean="0"/>
          </a:p>
          <a:p>
            <a:pPr marL="0" lvl="1"/>
            <a:r>
              <a:rPr lang="en-US" altLang="zh-CN" sz="2400" dirty="0"/>
              <a:t> </a:t>
            </a:r>
            <a:r>
              <a:rPr lang="en-US" altLang="zh-CN" sz="2400" dirty="0" smtClean="0"/>
              <a:t>   }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6699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71948" y="1705765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i="1" dirty="0" smtClean="0">
                <a:solidFill>
                  <a:srgbClr val="FF0000"/>
                </a:solidFill>
              </a:rPr>
              <a:t>再见！！！</a:t>
            </a:r>
            <a:endParaRPr lang="zh-CN" altLang="en-US" sz="3600" i="1" dirty="0">
              <a:solidFill>
                <a:srgbClr val="FF0000"/>
              </a:solidFill>
            </a:endParaRPr>
          </a:p>
        </p:txBody>
      </p:sp>
      <p:pic>
        <p:nvPicPr>
          <p:cNvPr id="3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0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41970" y="154458"/>
            <a:ext cx="3019927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000" dirty="0" smtClean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</a:t>
            </a:r>
            <a:r>
              <a:rPr lang="zh-CN" altLang="en-US" sz="3000" dirty="0">
                <a:solidFill>
                  <a:srgbClr val="784B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</a:p>
        </p:txBody>
      </p:sp>
      <p:grpSp>
        <p:nvGrpSpPr>
          <p:cNvPr id="7" name="Group 172"/>
          <p:cNvGrpSpPr/>
          <p:nvPr/>
        </p:nvGrpSpPr>
        <p:grpSpPr>
          <a:xfrm>
            <a:off x="6190023" y="1464060"/>
            <a:ext cx="884238" cy="949326"/>
            <a:chOff x="6839455" y="1464060"/>
            <a:chExt cx="884238" cy="949326"/>
          </a:xfrm>
        </p:grpSpPr>
        <p:sp>
          <p:nvSpPr>
            <p:cNvPr id="8" name="Freeform 95"/>
            <p:cNvSpPr>
              <a:spLocks/>
            </p:cNvSpPr>
            <p:nvPr/>
          </p:nvSpPr>
          <p:spPr bwMode="auto">
            <a:xfrm>
              <a:off x="6839455" y="1546610"/>
              <a:ext cx="436563" cy="866775"/>
            </a:xfrm>
            <a:custGeom>
              <a:avLst/>
              <a:gdLst/>
              <a:ahLst/>
              <a:cxnLst>
                <a:cxn ang="0">
                  <a:pos x="275" y="249"/>
                </a:cxn>
                <a:cxn ang="0">
                  <a:pos x="159" y="546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275" y="249"/>
                </a:cxn>
              </a:cxnLst>
              <a:rect l="0" t="0" r="r" b="b"/>
              <a:pathLst>
                <a:path w="275" h="546">
                  <a:moveTo>
                    <a:pt x="275" y="249"/>
                  </a:moveTo>
                  <a:lnTo>
                    <a:pt x="159" y="546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275" y="249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97"/>
            <p:cNvSpPr>
              <a:spLocks/>
            </p:cNvSpPr>
            <p:nvPr/>
          </p:nvSpPr>
          <p:spPr bwMode="auto">
            <a:xfrm>
              <a:off x="7091868" y="1837123"/>
              <a:ext cx="631825" cy="576263"/>
            </a:xfrm>
            <a:custGeom>
              <a:avLst/>
              <a:gdLst/>
              <a:ahLst/>
              <a:cxnLst>
                <a:cxn ang="0">
                  <a:pos x="398" y="0"/>
                </a:cxn>
                <a:cxn ang="0">
                  <a:pos x="282" y="296"/>
                </a:cxn>
                <a:cxn ang="0">
                  <a:pos x="0" y="363"/>
                </a:cxn>
                <a:cxn ang="0">
                  <a:pos x="116" y="66"/>
                </a:cxn>
                <a:cxn ang="0">
                  <a:pos x="398" y="0"/>
                </a:cxn>
              </a:cxnLst>
              <a:rect l="0" t="0" r="r" b="b"/>
              <a:pathLst>
                <a:path w="398" h="363">
                  <a:moveTo>
                    <a:pt x="398" y="0"/>
                  </a:moveTo>
                  <a:lnTo>
                    <a:pt x="282" y="296"/>
                  </a:lnTo>
                  <a:lnTo>
                    <a:pt x="0" y="363"/>
                  </a:lnTo>
                  <a:lnTo>
                    <a:pt x="116" y="66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114"/>
            <p:cNvSpPr>
              <a:spLocks/>
            </p:cNvSpPr>
            <p:nvPr/>
          </p:nvSpPr>
          <p:spPr bwMode="auto">
            <a:xfrm>
              <a:off x="7028368" y="1464060"/>
              <a:ext cx="695325" cy="477838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60" y="11"/>
                </a:cxn>
                <a:cxn ang="0">
                  <a:pos x="117" y="0"/>
                </a:cxn>
                <a:cxn ang="0">
                  <a:pos x="151" y="49"/>
                </a:cxn>
                <a:cxn ang="0">
                  <a:pos x="185" y="99"/>
                </a:cxn>
                <a:cxn ang="0">
                  <a:pos x="127" y="113"/>
                </a:cxn>
                <a:cxn ang="0">
                  <a:pos x="66" y="127"/>
                </a:cxn>
                <a:cxn ang="0">
                  <a:pos x="32" y="73"/>
                </a:cxn>
                <a:cxn ang="0">
                  <a:pos x="0" y="22"/>
                </a:cxn>
              </a:cxnLst>
              <a:rect l="0" t="0" r="r" b="b"/>
              <a:pathLst>
                <a:path w="185" h="127">
                  <a:moveTo>
                    <a:pt x="0" y="22"/>
                  </a:moveTo>
                  <a:cubicBezTo>
                    <a:pt x="20" y="18"/>
                    <a:pt x="40" y="14"/>
                    <a:pt x="60" y="11"/>
                  </a:cubicBezTo>
                  <a:cubicBezTo>
                    <a:pt x="79" y="7"/>
                    <a:pt x="99" y="4"/>
                    <a:pt x="117" y="0"/>
                  </a:cubicBezTo>
                  <a:cubicBezTo>
                    <a:pt x="128" y="16"/>
                    <a:pt x="139" y="32"/>
                    <a:pt x="151" y="49"/>
                  </a:cubicBezTo>
                  <a:cubicBezTo>
                    <a:pt x="162" y="65"/>
                    <a:pt x="174" y="82"/>
                    <a:pt x="185" y="99"/>
                  </a:cubicBezTo>
                  <a:cubicBezTo>
                    <a:pt x="166" y="104"/>
                    <a:pt x="147" y="108"/>
                    <a:pt x="127" y="113"/>
                  </a:cubicBezTo>
                  <a:cubicBezTo>
                    <a:pt x="108" y="117"/>
                    <a:pt x="87" y="122"/>
                    <a:pt x="66" y="127"/>
                  </a:cubicBezTo>
                  <a:cubicBezTo>
                    <a:pt x="55" y="109"/>
                    <a:pt x="43" y="91"/>
                    <a:pt x="32" y="73"/>
                  </a:cubicBezTo>
                  <a:cubicBezTo>
                    <a:pt x="21" y="56"/>
                    <a:pt x="10" y="39"/>
                    <a:pt x="0" y="22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11" name="Group 134"/>
          <p:cNvGrpSpPr/>
          <p:nvPr/>
        </p:nvGrpSpPr>
        <p:grpSpPr>
          <a:xfrm>
            <a:off x="380010" y="726231"/>
            <a:ext cx="906342" cy="574153"/>
            <a:chOff x="3287425" y="1417883"/>
            <a:chExt cx="648499" cy="649042"/>
          </a:xfrm>
        </p:grpSpPr>
        <p:sp>
          <p:nvSpPr>
            <p:cNvPr id="12" name="Oval 72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Oval 73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01</a:t>
              </a:r>
              <a:endParaRPr lang="en-US" sz="2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4" name="Group 129"/>
          <p:cNvGrpSpPr/>
          <p:nvPr/>
        </p:nvGrpSpPr>
        <p:grpSpPr>
          <a:xfrm>
            <a:off x="380010" y="1473828"/>
            <a:ext cx="906342" cy="574153"/>
            <a:chOff x="2779491" y="2517212"/>
            <a:chExt cx="648499" cy="649042"/>
          </a:xfrm>
        </p:grpSpPr>
        <p:sp>
          <p:nvSpPr>
            <p:cNvPr id="15" name="Oval 75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Oval 76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02</a:t>
              </a:r>
              <a:endParaRPr lang="en-US" sz="1500" b="1" dirty="0">
                <a:latin typeface="+mj-lt"/>
              </a:endParaRPr>
            </a:p>
          </p:txBody>
        </p:sp>
      </p:grpSp>
      <p:grpSp>
        <p:nvGrpSpPr>
          <p:cNvPr id="17" name="Group 130"/>
          <p:cNvGrpSpPr/>
          <p:nvPr/>
        </p:nvGrpSpPr>
        <p:grpSpPr>
          <a:xfrm>
            <a:off x="380010" y="2234983"/>
            <a:ext cx="906342" cy="574153"/>
            <a:chOff x="3287425" y="3613920"/>
            <a:chExt cx="648499" cy="649042"/>
          </a:xfrm>
        </p:grpSpPr>
        <p:sp>
          <p:nvSpPr>
            <p:cNvPr id="18" name="Oval 78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Oval 79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03</a:t>
              </a:r>
              <a:endParaRPr lang="en-US" sz="1500" b="1" dirty="0">
                <a:latin typeface="+mj-lt"/>
              </a:endParaRPr>
            </a:p>
          </p:txBody>
        </p:sp>
      </p:grpSp>
      <p:grpSp>
        <p:nvGrpSpPr>
          <p:cNvPr id="20" name="Group 133"/>
          <p:cNvGrpSpPr/>
          <p:nvPr/>
        </p:nvGrpSpPr>
        <p:grpSpPr>
          <a:xfrm>
            <a:off x="380010" y="2975391"/>
            <a:ext cx="906342" cy="574153"/>
            <a:chOff x="5249342" y="1406453"/>
            <a:chExt cx="648499" cy="649042"/>
          </a:xfrm>
        </p:grpSpPr>
        <p:sp>
          <p:nvSpPr>
            <p:cNvPr id="21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04</a:t>
              </a:r>
              <a:endParaRPr lang="en-US" sz="1500" b="1" dirty="0">
                <a:latin typeface="+mj-lt"/>
              </a:endParaRPr>
            </a:p>
          </p:txBody>
        </p:sp>
      </p:grpSp>
      <p:grpSp>
        <p:nvGrpSpPr>
          <p:cNvPr id="23" name="Group 173"/>
          <p:cNvGrpSpPr/>
          <p:nvPr/>
        </p:nvGrpSpPr>
        <p:grpSpPr>
          <a:xfrm>
            <a:off x="6502762" y="1856174"/>
            <a:ext cx="1158875" cy="1196975"/>
            <a:chOff x="7152193" y="1856173"/>
            <a:chExt cx="1158875" cy="1196975"/>
          </a:xfrm>
        </p:grpSpPr>
        <p:sp>
          <p:nvSpPr>
            <p:cNvPr id="24" name="Freeform 98"/>
            <p:cNvSpPr>
              <a:spLocks/>
            </p:cNvSpPr>
            <p:nvPr/>
          </p:nvSpPr>
          <p:spPr bwMode="auto">
            <a:xfrm>
              <a:off x="7152193" y="2002223"/>
              <a:ext cx="557213" cy="1050925"/>
            </a:xfrm>
            <a:custGeom>
              <a:avLst/>
              <a:gdLst/>
              <a:ahLst/>
              <a:cxnLst>
                <a:cxn ang="0">
                  <a:pos x="351" y="365"/>
                </a:cxn>
                <a:cxn ang="0">
                  <a:pos x="232" y="662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51" y="365"/>
                </a:cxn>
              </a:cxnLst>
              <a:rect l="0" t="0" r="r" b="b"/>
              <a:pathLst>
                <a:path w="351" h="662">
                  <a:moveTo>
                    <a:pt x="351" y="365"/>
                  </a:moveTo>
                  <a:lnTo>
                    <a:pt x="232" y="662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51" y="365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Freeform 99"/>
            <p:cNvSpPr>
              <a:spLocks/>
            </p:cNvSpPr>
            <p:nvPr/>
          </p:nvSpPr>
          <p:spPr bwMode="auto">
            <a:xfrm>
              <a:off x="7339518" y="1856173"/>
              <a:ext cx="971550" cy="725488"/>
            </a:xfrm>
            <a:custGeom>
              <a:avLst/>
              <a:gdLst/>
              <a:ahLst/>
              <a:cxnLst>
                <a:cxn ang="0">
                  <a:pos x="0" y="39"/>
                </a:cxn>
                <a:cxn ang="0">
                  <a:pos x="81" y="19"/>
                </a:cxn>
                <a:cxn ang="0">
                  <a:pos x="158" y="0"/>
                </a:cxn>
                <a:cxn ang="0">
                  <a:pos x="207" y="71"/>
                </a:cxn>
                <a:cxn ang="0">
                  <a:pos x="258" y="144"/>
                </a:cxn>
                <a:cxn ang="0">
                  <a:pos x="180" y="168"/>
                </a:cxn>
                <a:cxn ang="0">
                  <a:pos x="98" y="193"/>
                </a:cxn>
                <a:cxn ang="0">
                  <a:pos x="48" y="114"/>
                </a:cxn>
                <a:cxn ang="0">
                  <a:pos x="0" y="39"/>
                </a:cxn>
              </a:cxnLst>
              <a:rect l="0" t="0" r="r" b="b"/>
              <a:pathLst>
                <a:path w="258" h="193">
                  <a:moveTo>
                    <a:pt x="0" y="39"/>
                  </a:moveTo>
                  <a:cubicBezTo>
                    <a:pt x="27" y="32"/>
                    <a:pt x="54" y="25"/>
                    <a:pt x="81" y="19"/>
                  </a:cubicBezTo>
                  <a:cubicBezTo>
                    <a:pt x="107" y="13"/>
                    <a:pt x="133" y="6"/>
                    <a:pt x="158" y="0"/>
                  </a:cubicBezTo>
                  <a:cubicBezTo>
                    <a:pt x="174" y="23"/>
                    <a:pt x="190" y="47"/>
                    <a:pt x="207" y="71"/>
                  </a:cubicBezTo>
                  <a:cubicBezTo>
                    <a:pt x="224" y="95"/>
                    <a:pt x="240" y="120"/>
                    <a:pt x="258" y="144"/>
                  </a:cubicBezTo>
                  <a:cubicBezTo>
                    <a:pt x="232" y="152"/>
                    <a:pt x="206" y="160"/>
                    <a:pt x="180" y="168"/>
                  </a:cubicBezTo>
                  <a:cubicBezTo>
                    <a:pt x="153" y="176"/>
                    <a:pt x="126" y="185"/>
                    <a:pt x="98" y="193"/>
                  </a:cubicBezTo>
                  <a:cubicBezTo>
                    <a:pt x="81" y="166"/>
                    <a:pt x="64" y="140"/>
                    <a:pt x="48" y="114"/>
                  </a:cubicBezTo>
                  <a:cubicBezTo>
                    <a:pt x="31" y="89"/>
                    <a:pt x="15" y="64"/>
                    <a:pt x="0" y="39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01"/>
            <p:cNvSpPr>
              <a:spLocks/>
            </p:cNvSpPr>
            <p:nvPr/>
          </p:nvSpPr>
          <p:spPr bwMode="auto">
            <a:xfrm>
              <a:off x="7520493" y="2397510"/>
              <a:ext cx="790575" cy="655638"/>
            </a:xfrm>
            <a:custGeom>
              <a:avLst/>
              <a:gdLst/>
              <a:ahLst/>
              <a:cxnLst>
                <a:cxn ang="0">
                  <a:pos x="498" y="0"/>
                </a:cxn>
                <a:cxn ang="0">
                  <a:pos x="380" y="299"/>
                </a:cxn>
                <a:cxn ang="0">
                  <a:pos x="0" y="413"/>
                </a:cxn>
                <a:cxn ang="0">
                  <a:pos x="119" y="116"/>
                </a:cxn>
                <a:cxn ang="0">
                  <a:pos x="498" y="0"/>
                </a:cxn>
              </a:cxnLst>
              <a:rect l="0" t="0" r="r" b="b"/>
              <a:pathLst>
                <a:path w="498" h="413">
                  <a:moveTo>
                    <a:pt x="498" y="0"/>
                  </a:moveTo>
                  <a:lnTo>
                    <a:pt x="380" y="299"/>
                  </a:lnTo>
                  <a:lnTo>
                    <a:pt x="0" y="413"/>
                  </a:lnTo>
                  <a:lnTo>
                    <a:pt x="119" y="116"/>
                  </a:lnTo>
                  <a:lnTo>
                    <a:pt x="498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27" name="Group 171"/>
          <p:cNvGrpSpPr/>
          <p:nvPr/>
        </p:nvGrpSpPr>
        <p:grpSpPr>
          <a:xfrm>
            <a:off x="5374049" y="1419611"/>
            <a:ext cx="1189038" cy="1158875"/>
            <a:chOff x="6023480" y="1419610"/>
            <a:chExt cx="1189038" cy="1158875"/>
          </a:xfrm>
        </p:grpSpPr>
        <p:sp>
          <p:nvSpPr>
            <p:cNvPr id="28" name="Freeform 96"/>
            <p:cNvSpPr>
              <a:spLocks/>
            </p:cNvSpPr>
            <p:nvPr/>
          </p:nvSpPr>
          <p:spPr bwMode="auto">
            <a:xfrm>
              <a:off x="6210805" y="1419610"/>
              <a:ext cx="1001713" cy="68897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91" y="15"/>
                </a:cxn>
                <a:cxn ang="0">
                  <a:pos x="177" y="0"/>
                </a:cxn>
                <a:cxn ang="0">
                  <a:pos x="220" y="69"/>
                </a:cxn>
                <a:cxn ang="0">
                  <a:pos x="266" y="141"/>
                </a:cxn>
                <a:cxn ang="0">
                  <a:pos x="178" y="161"/>
                </a:cxn>
                <a:cxn ang="0">
                  <a:pos x="86" y="183"/>
                </a:cxn>
                <a:cxn ang="0">
                  <a:pos x="42" y="106"/>
                </a:cxn>
                <a:cxn ang="0">
                  <a:pos x="0" y="32"/>
                </a:cxn>
              </a:cxnLst>
              <a:rect l="0" t="0" r="r" b="b"/>
              <a:pathLst>
                <a:path w="266" h="183">
                  <a:moveTo>
                    <a:pt x="0" y="32"/>
                  </a:moveTo>
                  <a:cubicBezTo>
                    <a:pt x="31" y="26"/>
                    <a:pt x="61" y="21"/>
                    <a:pt x="91" y="15"/>
                  </a:cubicBezTo>
                  <a:cubicBezTo>
                    <a:pt x="120" y="10"/>
                    <a:pt x="149" y="5"/>
                    <a:pt x="177" y="0"/>
                  </a:cubicBezTo>
                  <a:cubicBezTo>
                    <a:pt x="191" y="22"/>
                    <a:pt x="206" y="45"/>
                    <a:pt x="220" y="69"/>
                  </a:cubicBezTo>
                  <a:cubicBezTo>
                    <a:pt x="235" y="92"/>
                    <a:pt x="250" y="116"/>
                    <a:pt x="266" y="141"/>
                  </a:cubicBezTo>
                  <a:cubicBezTo>
                    <a:pt x="237" y="147"/>
                    <a:pt x="208" y="154"/>
                    <a:pt x="178" y="161"/>
                  </a:cubicBezTo>
                  <a:cubicBezTo>
                    <a:pt x="148" y="168"/>
                    <a:pt x="117" y="176"/>
                    <a:pt x="86" y="183"/>
                  </a:cubicBezTo>
                  <a:cubicBezTo>
                    <a:pt x="71" y="157"/>
                    <a:pt x="56" y="131"/>
                    <a:pt x="42" y="106"/>
                  </a:cubicBezTo>
                  <a:cubicBezTo>
                    <a:pt x="28" y="81"/>
                    <a:pt x="14" y="56"/>
                    <a:pt x="0" y="32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9" name="Freeform 102"/>
            <p:cNvSpPr>
              <a:spLocks/>
            </p:cNvSpPr>
            <p:nvPr/>
          </p:nvSpPr>
          <p:spPr bwMode="auto">
            <a:xfrm>
              <a:off x="6345743" y="1949835"/>
              <a:ext cx="866775" cy="628650"/>
            </a:xfrm>
            <a:custGeom>
              <a:avLst/>
              <a:gdLst/>
              <a:ahLst/>
              <a:cxnLst>
                <a:cxn ang="0">
                  <a:pos x="546" y="0"/>
                </a:cxn>
                <a:cxn ang="0">
                  <a:pos x="427" y="296"/>
                </a:cxn>
                <a:cxn ang="0">
                  <a:pos x="0" y="396"/>
                </a:cxn>
                <a:cxn ang="0">
                  <a:pos x="119" y="100"/>
                </a:cxn>
                <a:cxn ang="0">
                  <a:pos x="546" y="0"/>
                </a:cxn>
              </a:cxnLst>
              <a:rect l="0" t="0" r="r" b="b"/>
              <a:pathLst>
                <a:path w="546" h="396">
                  <a:moveTo>
                    <a:pt x="546" y="0"/>
                  </a:moveTo>
                  <a:lnTo>
                    <a:pt x="427" y="296"/>
                  </a:lnTo>
                  <a:lnTo>
                    <a:pt x="0" y="396"/>
                  </a:lnTo>
                  <a:lnTo>
                    <a:pt x="119" y="100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0" name="Freeform 104"/>
            <p:cNvSpPr>
              <a:spLocks/>
            </p:cNvSpPr>
            <p:nvPr/>
          </p:nvSpPr>
          <p:spPr bwMode="auto">
            <a:xfrm>
              <a:off x="6023480" y="1540260"/>
              <a:ext cx="511175" cy="1038225"/>
            </a:xfrm>
            <a:custGeom>
              <a:avLst/>
              <a:gdLst/>
              <a:ahLst/>
              <a:cxnLst>
                <a:cxn ang="0">
                  <a:pos x="322" y="358"/>
                </a:cxn>
                <a:cxn ang="0">
                  <a:pos x="203" y="654"/>
                </a:cxn>
                <a:cxn ang="0">
                  <a:pos x="0" y="296"/>
                </a:cxn>
                <a:cxn ang="0">
                  <a:pos x="118" y="0"/>
                </a:cxn>
                <a:cxn ang="0">
                  <a:pos x="322" y="358"/>
                </a:cxn>
              </a:cxnLst>
              <a:rect l="0" t="0" r="r" b="b"/>
              <a:pathLst>
                <a:path w="322" h="654">
                  <a:moveTo>
                    <a:pt x="322" y="358"/>
                  </a:moveTo>
                  <a:lnTo>
                    <a:pt x="203" y="654"/>
                  </a:lnTo>
                  <a:lnTo>
                    <a:pt x="0" y="296"/>
                  </a:lnTo>
                  <a:lnTo>
                    <a:pt x="118" y="0"/>
                  </a:lnTo>
                  <a:lnTo>
                    <a:pt x="322" y="35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31" name="Group 178"/>
          <p:cNvGrpSpPr/>
          <p:nvPr/>
        </p:nvGrpSpPr>
        <p:grpSpPr>
          <a:xfrm>
            <a:off x="6920275" y="2578486"/>
            <a:ext cx="949325" cy="1095375"/>
            <a:chOff x="7569705" y="2578485"/>
            <a:chExt cx="949325" cy="1095375"/>
          </a:xfrm>
        </p:grpSpPr>
        <p:sp>
          <p:nvSpPr>
            <p:cNvPr id="32" name="Freeform 100"/>
            <p:cNvSpPr>
              <a:spLocks/>
            </p:cNvSpPr>
            <p:nvPr/>
          </p:nvSpPr>
          <p:spPr bwMode="auto">
            <a:xfrm>
              <a:off x="7874505" y="3026160"/>
              <a:ext cx="644525" cy="647700"/>
            </a:xfrm>
            <a:custGeom>
              <a:avLst/>
              <a:gdLst/>
              <a:ahLst/>
              <a:cxnLst>
                <a:cxn ang="0">
                  <a:pos x="406" y="0"/>
                </a:cxn>
                <a:cxn ang="0">
                  <a:pos x="287" y="297"/>
                </a:cxn>
                <a:cxn ang="0">
                  <a:pos x="0" y="408"/>
                </a:cxn>
                <a:cxn ang="0">
                  <a:pos x="119" y="112"/>
                </a:cxn>
                <a:cxn ang="0">
                  <a:pos x="406" y="0"/>
                </a:cxn>
              </a:cxnLst>
              <a:rect l="0" t="0" r="r" b="b"/>
              <a:pathLst>
                <a:path w="406" h="408">
                  <a:moveTo>
                    <a:pt x="406" y="0"/>
                  </a:moveTo>
                  <a:lnTo>
                    <a:pt x="287" y="297"/>
                  </a:lnTo>
                  <a:lnTo>
                    <a:pt x="0" y="408"/>
                  </a:lnTo>
                  <a:lnTo>
                    <a:pt x="119" y="112"/>
                  </a:lnTo>
                  <a:lnTo>
                    <a:pt x="406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7569705" y="2721360"/>
              <a:ext cx="493713" cy="952500"/>
            </a:xfrm>
            <a:custGeom>
              <a:avLst/>
              <a:gdLst/>
              <a:ahLst/>
              <a:cxnLst>
                <a:cxn ang="0">
                  <a:pos x="311" y="304"/>
                </a:cxn>
                <a:cxn ang="0">
                  <a:pos x="192" y="600"/>
                </a:cxn>
                <a:cxn ang="0">
                  <a:pos x="0" y="297"/>
                </a:cxn>
                <a:cxn ang="0">
                  <a:pos x="119" y="0"/>
                </a:cxn>
                <a:cxn ang="0">
                  <a:pos x="311" y="304"/>
                </a:cxn>
              </a:cxnLst>
              <a:rect l="0" t="0" r="r" b="b"/>
              <a:pathLst>
                <a:path w="311" h="600">
                  <a:moveTo>
                    <a:pt x="311" y="304"/>
                  </a:moveTo>
                  <a:lnTo>
                    <a:pt x="192" y="600"/>
                  </a:lnTo>
                  <a:lnTo>
                    <a:pt x="0" y="297"/>
                  </a:lnTo>
                  <a:lnTo>
                    <a:pt x="119" y="0"/>
                  </a:lnTo>
                  <a:lnTo>
                    <a:pt x="311" y="30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4" name="Freeform 112"/>
            <p:cNvSpPr>
              <a:spLocks/>
            </p:cNvSpPr>
            <p:nvPr/>
          </p:nvSpPr>
          <p:spPr bwMode="auto">
            <a:xfrm>
              <a:off x="7756237" y="2578485"/>
              <a:ext cx="760413" cy="62547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61" y="18"/>
                </a:cxn>
                <a:cxn ang="0">
                  <a:pos x="120" y="0"/>
                </a:cxn>
                <a:cxn ang="0">
                  <a:pos x="160" y="58"/>
                </a:cxn>
                <a:cxn ang="0">
                  <a:pos x="202" y="119"/>
                </a:cxn>
                <a:cxn ang="0">
                  <a:pos x="143" y="142"/>
                </a:cxn>
                <a:cxn ang="0">
                  <a:pos x="81" y="166"/>
                </a:cxn>
                <a:cxn ang="0">
                  <a:pos x="40" y="100"/>
                </a:cxn>
                <a:cxn ang="0">
                  <a:pos x="0" y="38"/>
                </a:cxn>
              </a:cxnLst>
              <a:rect l="0" t="0" r="r" b="b"/>
              <a:pathLst>
                <a:path w="202" h="166">
                  <a:moveTo>
                    <a:pt x="0" y="38"/>
                  </a:moveTo>
                  <a:cubicBezTo>
                    <a:pt x="21" y="31"/>
                    <a:pt x="41" y="24"/>
                    <a:pt x="61" y="18"/>
                  </a:cubicBezTo>
                  <a:cubicBezTo>
                    <a:pt x="81" y="12"/>
                    <a:pt x="101" y="6"/>
                    <a:pt x="120" y="0"/>
                  </a:cubicBezTo>
                  <a:cubicBezTo>
                    <a:pt x="133" y="19"/>
                    <a:pt x="146" y="38"/>
                    <a:pt x="160" y="58"/>
                  </a:cubicBezTo>
                  <a:cubicBezTo>
                    <a:pt x="173" y="78"/>
                    <a:pt x="187" y="98"/>
                    <a:pt x="202" y="119"/>
                  </a:cubicBezTo>
                  <a:cubicBezTo>
                    <a:pt x="182" y="126"/>
                    <a:pt x="163" y="134"/>
                    <a:pt x="143" y="142"/>
                  </a:cubicBezTo>
                  <a:cubicBezTo>
                    <a:pt x="123" y="149"/>
                    <a:pt x="102" y="158"/>
                    <a:pt x="81" y="166"/>
                  </a:cubicBezTo>
                  <a:cubicBezTo>
                    <a:pt x="67" y="144"/>
                    <a:pt x="53" y="122"/>
                    <a:pt x="40" y="100"/>
                  </a:cubicBezTo>
                  <a:cubicBezTo>
                    <a:pt x="26" y="79"/>
                    <a:pt x="13" y="58"/>
                    <a:pt x="0" y="3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35" name="Group 170"/>
          <p:cNvGrpSpPr/>
          <p:nvPr/>
        </p:nvGrpSpPr>
        <p:grpSpPr>
          <a:xfrm>
            <a:off x="4786674" y="1686311"/>
            <a:ext cx="1004888" cy="1046163"/>
            <a:chOff x="5436105" y="1686310"/>
            <a:chExt cx="1004888" cy="1046163"/>
          </a:xfrm>
        </p:grpSpPr>
        <p:sp>
          <p:nvSpPr>
            <p:cNvPr id="36" name="Freeform 105"/>
            <p:cNvSpPr>
              <a:spLocks/>
            </p:cNvSpPr>
            <p:nvPr/>
          </p:nvSpPr>
          <p:spPr bwMode="auto">
            <a:xfrm>
              <a:off x="5664705" y="2122873"/>
              <a:ext cx="776288" cy="609600"/>
            </a:xfrm>
            <a:custGeom>
              <a:avLst/>
              <a:gdLst/>
              <a:ahLst/>
              <a:cxnLst>
                <a:cxn ang="0">
                  <a:pos x="489" y="0"/>
                </a:cxn>
                <a:cxn ang="0">
                  <a:pos x="370" y="297"/>
                </a:cxn>
                <a:cxn ang="0">
                  <a:pos x="0" y="384"/>
                </a:cxn>
                <a:cxn ang="0">
                  <a:pos x="116" y="88"/>
                </a:cxn>
                <a:cxn ang="0">
                  <a:pos x="489" y="0"/>
                </a:cxn>
              </a:cxnLst>
              <a:rect l="0" t="0" r="r" b="b"/>
              <a:pathLst>
                <a:path w="489" h="384">
                  <a:moveTo>
                    <a:pt x="489" y="0"/>
                  </a:moveTo>
                  <a:lnTo>
                    <a:pt x="370" y="297"/>
                  </a:lnTo>
                  <a:lnTo>
                    <a:pt x="0" y="384"/>
                  </a:lnTo>
                  <a:lnTo>
                    <a:pt x="116" y="88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" name="Freeform 106"/>
            <p:cNvSpPr>
              <a:spLocks/>
            </p:cNvSpPr>
            <p:nvPr/>
          </p:nvSpPr>
          <p:spPr bwMode="auto">
            <a:xfrm>
              <a:off x="5436105" y="1791085"/>
              <a:ext cx="412750" cy="941388"/>
            </a:xfrm>
            <a:custGeom>
              <a:avLst/>
              <a:gdLst/>
              <a:ahLst/>
              <a:cxnLst>
                <a:cxn ang="0">
                  <a:pos x="260" y="297"/>
                </a:cxn>
                <a:cxn ang="0">
                  <a:pos x="144" y="593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260" y="297"/>
                </a:cxn>
              </a:cxnLst>
              <a:rect l="0" t="0" r="r" b="b"/>
              <a:pathLst>
                <a:path w="260" h="593">
                  <a:moveTo>
                    <a:pt x="260" y="297"/>
                  </a:moveTo>
                  <a:lnTo>
                    <a:pt x="144" y="593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260" y="29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8" name="Freeform 113"/>
            <p:cNvSpPr>
              <a:spLocks/>
            </p:cNvSpPr>
            <p:nvPr/>
          </p:nvSpPr>
          <p:spPr bwMode="auto">
            <a:xfrm>
              <a:off x="5623430" y="1686310"/>
              <a:ext cx="817563" cy="576263"/>
            </a:xfrm>
            <a:custGeom>
              <a:avLst/>
              <a:gdLst/>
              <a:ahLst/>
              <a:cxnLst>
                <a:cxn ang="0">
                  <a:pos x="0" y="28"/>
                </a:cxn>
                <a:cxn ang="0">
                  <a:pos x="78" y="14"/>
                </a:cxn>
                <a:cxn ang="0">
                  <a:pos x="152" y="0"/>
                </a:cxn>
                <a:cxn ang="0">
                  <a:pos x="184" y="57"/>
                </a:cxn>
                <a:cxn ang="0">
                  <a:pos x="217" y="116"/>
                </a:cxn>
                <a:cxn ang="0">
                  <a:pos x="141" y="134"/>
                </a:cxn>
                <a:cxn ang="0">
                  <a:pos x="60" y="153"/>
                </a:cxn>
                <a:cxn ang="0">
                  <a:pos x="29" y="89"/>
                </a:cxn>
                <a:cxn ang="0">
                  <a:pos x="0" y="28"/>
                </a:cxn>
              </a:cxnLst>
              <a:rect l="0" t="0" r="r" b="b"/>
              <a:pathLst>
                <a:path w="217" h="153">
                  <a:moveTo>
                    <a:pt x="0" y="28"/>
                  </a:moveTo>
                  <a:cubicBezTo>
                    <a:pt x="26" y="23"/>
                    <a:pt x="52" y="18"/>
                    <a:pt x="78" y="14"/>
                  </a:cubicBezTo>
                  <a:cubicBezTo>
                    <a:pt x="103" y="9"/>
                    <a:pt x="128" y="5"/>
                    <a:pt x="152" y="0"/>
                  </a:cubicBezTo>
                  <a:cubicBezTo>
                    <a:pt x="163" y="19"/>
                    <a:pt x="173" y="38"/>
                    <a:pt x="184" y="57"/>
                  </a:cubicBezTo>
                  <a:cubicBezTo>
                    <a:pt x="195" y="76"/>
                    <a:pt x="206" y="96"/>
                    <a:pt x="217" y="116"/>
                  </a:cubicBezTo>
                  <a:cubicBezTo>
                    <a:pt x="192" y="122"/>
                    <a:pt x="167" y="128"/>
                    <a:pt x="141" y="134"/>
                  </a:cubicBezTo>
                  <a:cubicBezTo>
                    <a:pt x="115" y="140"/>
                    <a:pt x="88" y="146"/>
                    <a:pt x="60" y="153"/>
                  </a:cubicBezTo>
                  <a:cubicBezTo>
                    <a:pt x="50" y="131"/>
                    <a:pt x="39" y="110"/>
                    <a:pt x="29" y="89"/>
                  </a:cubicBezTo>
                  <a:cubicBezTo>
                    <a:pt x="19" y="68"/>
                    <a:pt x="9" y="48"/>
                    <a:pt x="0" y="28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39" name="Group 174"/>
          <p:cNvGrpSpPr/>
          <p:nvPr/>
        </p:nvGrpSpPr>
        <p:grpSpPr>
          <a:xfrm>
            <a:off x="5780449" y="1862523"/>
            <a:ext cx="1233488" cy="1270000"/>
            <a:chOff x="6429880" y="1862523"/>
            <a:chExt cx="1233488" cy="1270000"/>
          </a:xfrm>
        </p:grpSpPr>
        <p:sp>
          <p:nvSpPr>
            <p:cNvPr id="40" name="Freeform 103"/>
            <p:cNvSpPr>
              <a:spLocks/>
            </p:cNvSpPr>
            <p:nvPr/>
          </p:nvSpPr>
          <p:spPr bwMode="auto">
            <a:xfrm>
              <a:off x="6429880" y="2024448"/>
              <a:ext cx="544513" cy="1108075"/>
            </a:xfrm>
            <a:custGeom>
              <a:avLst/>
              <a:gdLst/>
              <a:ahLst/>
              <a:cxnLst>
                <a:cxn ang="0">
                  <a:pos x="343" y="399"/>
                </a:cxn>
                <a:cxn ang="0">
                  <a:pos x="225" y="698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43" y="399"/>
                </a:cxn>
              </a:cxnLst>
              <a:rect l="0" t="0" r="r" b="b"/>
              <a:pathLst>
                <a:path w="343" h="698">
                  <a:moveTo>
                    <a:pt x="343" y="399"/>
                  </a:moveTo>
                  <a:lnTo>
                    <a:pt x="225" y="698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43" y="39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1" name="Freeform 107"/>
            <p:cNvSpPr>
              <a:spLocks/>
            </p:cNvSpPr>
            <p:nvPr/>
          </p:nvSpPr>
          <p:spPr bwMode="auto">
            <a:xfrm>
              <a:off x="6787068" y="2446723"/>
              <a:ext cx="876300" cy="685800"/>
            </a:xfrm>
            <a:custGeom>
              <a:avLst/>
              <a:gdLst/>
              <a:ahLst/>
              <a:cxnLst>
                <a:cxn ang="0">
                  <a:pos x="552" y="0"/>
                </a:cxn>
                <a:cxn ang="0">
                  <a:pos x="434" y="299"/>
                </a:cxn>
                <a:cxn ang="0">
                  <a:pos x="0" y="432"/>
                </a:cxn>
                <a:cxn ang="0">
                  <a:pos x="118" y="133"/>
                </a:cxn>
                <a:cxn ang="0">
                  <a:pos x="552" y="0"/>
                </a:cxn>
              </a:cxnLst>
              <a:rect l="0" t="0" r="r" b="b"/>
              <a:pathLst>
                <a:path w="552" h="432">
                  <a:moveTo>
                    <a:pt x="552" y="0"/>
                  </a:moveTo>
                  <a:lnTo>
                    <a:pt x="434" y="299"/>
                  </a:lnTo>
                  <a:lnTo>
                    <a:pt x="0" y="432"/>
                  </a:lnTo>
                  <a:lnTo>
                    <a:pt x="118" y="133"/>
                  </a:lnTo>
                  <a:lnTo>
                    <a:pt x="55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2" name="Freeform 115"/>
            <p:cNvSpPr>
              <a:spLocks/>
            </p:cNvSpPr>
            <p:nvPr/>
          </p:nvSpPr>
          <p:spPr bwMode="auto">
            <a:xfrm>
              <a:off x="6614030" y="1862523"/>
              <a:ext cx="1046163" cy="798513"/>
            </a:xfrm>
            <a:custGeom>
              <a:avLst/>
              <a:gdLst/>
              <a:ahLst/>
              <a:cxnLst>
                <a:cxn ang="0">
                  <a:pos x="0" y="44"/>
                </a:cxn>
                <a:cxn ang="0">
                  <a:pos x="93" y="22"/>
                </a:cxn>
                <a:cxn ang="0">
                  <a:pos x="180" y="0"/>
                </a:cxn>
                <a:cxn ang="0">
                  <a:pos x="228" y="77"/>
                </a:cxn>
                <a:cxn ang="0">
                  <a:pos x="278" y="156"/>
                </a:cxn>
                <a:cxn ang="0">
                  <a:pos x="190" y="183"/>
                </a:cxn>
                <a:cxn ang="0">
                  <a:pos x="95" y="212"/>
                </a:cxn>
                <a:cxn ang="0">
                  <a:pos x="47" y="126"/>
                </a:cxn>
                <a:cxn ang="0">
                  <a:pos x="0" y="44"/>
                </a:cxn>
              </a:cxnLst>
              <a:rect l="0" t="0" r="r" b="b"/>
              <a:pathLst>
                <a:path w="278" h="212">
                  <a:moveTo>
                    <a:pt x="0" y="44"/>
                  </a:moveTo>
                  <a:cubicBezTo>
                    <a:pt x="32" y="36"/>
                    <a:pt x="63" y="29"/>
                    <a:pt x="93" y="22"/>
                  </a:cubicBezTo>
                  <a:cubicBezTo>
                    <a:pt x="123" y="14"/>
                    <a:pt x="152" y="7"/>
                    <a:pt x="180" y="0"/>
                  </a:cubicBezTo>
                  <a:cubicBezTo>
                    <a:pt x="196" y="25"/>
                    <a:pt x="212" y="51"/>
                    <a:pt x="228" y="77"/>
                  </a:cubicBezTo>
                  <a:cubicBezTo>
                    <a:pt x="245" y="103"/>
                    <a:pt x="261" y="129"/>
                    <a:pt x="278" y="156"/>
                  </a:cubicBezTo>
                  <a:cubicBezTo>
                    <a:pt x="249" y="165"/>
                    <a:pt x="220" y="174"/>
                    <a:pt x="190" y="183"/>
                  </a:cubicBezTo>
                  <a:cubicBezTo>
                    <a:pt x="159" y="193"/>
                    <a:pt x="127" y="202"/>
                    <a:pt x="95" y="212"/>
                  </a:cubicBezTo>
                  <a:cubicBezTo>
                    <a:pt x="79" y="183"/>
                    <a:pt x="63" y="154"/>
                    <a:pt x="47" y="126"/>
                  </a:cubicBezTo>
                  <a:cubicBezTo>
                    <a:pt x="31" y="98"/>
                    <a:pt x="15" y="71"/>
                    <a:pt x="0" y="4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43" name="Group 175"/>
          <p:cNvGrpSpPr/>
          <p:nvPr/>
        </p:nvGrpSpPr>
        <p:grpSpPr>
          <a:xfrm>
            <a:off x="4869224" y="2210186"/>
            <a:ext cx="1320800" cy="1354138"/>
            <a:chOff x="5518655" y="2210185"/>
            <a:chExt cx="1320800" cy="1354138"/>
          </a:xfrm>
        </p:grpSpPr>
        <p:sp>
          <p:nvSpPr>
            <p:cNvPr id="44" name="Freeform 116"/>
            <p:cNvSpPr>
              <a:spLocks/>
            </p:cNvSpPr>
            <p:nvPr/>
          </p:nvSpPr>
          <p:spPr bwMode="auto">
            <a:xfrm>
              <a:off x="5856793" y="2849948"/>
              <a:ext cx="968375" cy="714375"/>
            </a:xfrm>
            <a:custGeom>
              <a:avLst/>
              <a:gdLst/>
              <a:ahLst/>
              <a:cxnLst>
                <a:cxn ang="0">
                  <a:pos x="610" y="0"/>
                </a:cxn>
                <a:cxn ang="0">
                  <a:pos x="493" y="296"/>
                </a:cxn>
                <a:cxn ang="0">
                  <a:pos x="0" y="450"/>
                </a:cxn>
                <a:cxn ang="0">
                  <a:pos x="116" y="154"/>
                </a:cxn>
                <a:cxn ang="0">
                  <a:pos x="610" y="0"/>
                </a:cxn>
              </a:cxnLst>
              <a:rect l="0" t="0" r="r" b="b"/>
              <a:pathLst>
                <a:path w="610" h="450">
                  <a:moveTo>
                    <a:pt x="610" y="0"/>
                  </a:moveTo>
                  <a:lnTo>
                    <a:pt x="493" y="296"/>
                  </a:lnTo>
                  <a:lnTo>
                    <a:pt x="0" y="450"/>
                  </a:lnTo>
                  <a:lnTo>
                    <a:pt x="116" y="154"/>
                  </a:lnTo>
                  <a:lnTo>
                    <a:pt x="61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" name="Freeform 117"/>
            <p:cNvSpPr>
              <a:spLocks/>
            </p:cNvSpPr>
            <p:nvPr/>
          </p:nvSpPr>
          <p:spPr bwMode="auto">
            <a:xfrm>
              <a:off x="5518655" y="2402273"/>
              <a:ext cx="527050" cy="1162050"/>
            </a:xfrm>
            <a:custGeom>
              <a:avLst/>
              <a:gdLst/>
              <a:ahLst/>
              <a:cxnLst>
                <a:cxn ang="0">
                  <a:pos x="332" y="436"/>
                </a:cxn>
                <a:cxn ang="0">
                  <a:pos x="213" y="732"/>
                </a:cxn>
                <a:cxn ang="0">
                  <a:pos x="0" y="296"/>
                </a:cxn>
                <a:cxn ang="0">
                  <a:pos x="116" y="0"/>
                </a:cxn>
                <a:cxn ang="0">
                  <a:pos x="332" y="436"/>
                </a:cxn>
              </a:cxnLst>
              <a:rect l="0" t="0" r="r" b="b"/>
              <a:pathLst>
                <a:path w="332" h="732">
                  <a:moveTo>
                    <a:pt x="332" y="436"/>
                  </a:moveTo>
                  <a:lnTo>
                    <a:pt x="213" y="732"/>
                  </a:lnTo>
                  <a:lnTo>
                    <a:pt x="0" y="296"/>
                  </a:lnTo>
                  <a:lnTo>
                    <a:pt x="116" y="0"/>
                  </a:lnTo>
                  <a:lnTo>
                    <a:pt x="332" y="43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" name="Freeform 118"/>
            <p:cNvSpPr>
              <a:spLocks/>
            </p:cNvSpPr>
            <p:nvPr/>
          </p:nvSpPr>
          <p:spPr bwMode="auto">
            <a:xfrm>
              <a:off x="5702805" y="2210185"/>
              <a:ext cx="1136650" cy="884238"/>
            </a:xfrm>
            <a:custGeom>
              <a:avLst/>
              <a:gdLst/>
              <a:ahLst/>
              <a:cxnLst>
                <a:cxn ang="0">
                  <a:pos x="0" y="51"/>
                </a:cxn>
                <a:cxn ang="0">
                  <a:pos x="107" y="24"/>
                </a:cxn>
                <a:cxn ang="0">
                  <a:pos x="207" y="0"/>
                </a:cxn>
                <a:cxn ang="0">
                  <a:pos x="254" y="83"/>
                </a:cxn>
                <a:cxn ang="0">
                  <a:pos x="302" y="170"/>
                </a:cxn>
                <a:cxn ang="0">
                  <a:pos x="200" y="201"/>
                </a:cxn>
                <a:cxn ang="0">
                  <a:pos x="91" y="235"/>
                </a:cxn>
                <a:cxn ang="0">
                  <a:pos x="44" y="140"/>
                </a:cxn>
                <a:cxn ang="0">
                  <a:pos x="0" y="51"/>
                </a:cxn>
              </a:cxnLst>
              <a:rect l="0" t="0" r="r" b="b"/>
              <a:pathLst>
                <a:path w="302" h="235">
                  <a:moveTo>
                    <a:pt x="0" y="51"/>
                  </a:moveTo>
                  <a:cubicBezTo>
                    <a:pt x="37" y="42"/>
                    <a:pt x="72" y="33"/>
                    <a:pt x="107" y="24"/>
                  </a:cubicBezTo>
                  <a:cubicBezTo>
                    <a:pt x="141" y="16"/>
                    <a:pt x="175" y="8"/>
                    <a:pt x="207" y="0"/>
                  </a:cubicBezTo>
                  <a:cubicBezTo>
                    <a:pt x="223" y="27"/>
                    <a:pt x="238" y="55"/>
                    <a:pt x="254" y="83"/>
                  </a:cubicBezTo>
                  <a:cubicBezTo>
                    <a:pt x="269" y="111"/>
                    <a:pt x="286" y="140"/>
                    <a:pt x="302" y="170"/>
                  </a:cubicBezTo>
                  <a:cubicBezTo>
                    <a:pt x="269" y="180"/>
                    <a:pt x="235" y="191"/>
                    <a:pt x="200" y="201"/>
                  </a:cubicBezTo>
                  <a:cubicBezTo>
                    <a:pt x="164" y="212"/>
                    <a:pt x="128" y="223"/>
                    <a:pt x="91" y="235"/>
                  </a:cubicBezTo>
                  <a:cubicBezTo>
                    <a:pt x="75" y="203"/>
                    <a:pt x="59" y="171"/>
                    <a:pt x="44" y="140"/>
                  </a:cubicBezTo>
                  <a:cubicBezTo>
                    <a:pt x="29" y="110"/>
                    <a:pt x="15" y="80"/>
                    <a:pt x="0" y="51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47" name="Freeform 65"/>
          <p:cNvSpPr>
            <a:spLocks noEditPoints="1"/>
          </p:cNvSpPr>
          <p:nvPr/>
        </p:nvSpPr>
        <p:spPr bwMode="auto">
          <a:xfrm rot="20303856">
            <a:off x="6302737" y="2035154"/>
            <a:ext cx="365125" cy="405978"/>
          </a:xfrm>
          <a:custGeom>
            <a:avLst/>
            <a:gdLst/>
            <a:ahLst/>
            <a:cxnLst>
              <a:cxn ang="0">
                <a:pos x="151" y="125"/>
              </a:cxn>
              <a:cxn ang="0">
                <a:pos x="144" y="120"/>
              </a:cxn>
              <a:cxn ang="0">
                <a:pos x="107" y="104"/>
              </a:cxn>
              <a:cxn ang="0">
                <a:pos x="105" y="102"/>
              </a:cxn>
              <a:cxn ang="0">
                <a:pos x="102" y="95"/>
              </a:cxn>
              <a:cxn ang="0">
                <a:pos x="100" y="91"/>
              </a:cxn>
              <a:cxn ang="0">
                <a:pos x="99" y="89"/>
              </a:cxn>
              <a:cxn ang="0">
                <a:pos x="102" y="73"/>
              </a:cxn>
              <a:cxn ang="0">
                <a:pos x="102" y="72"/>
              </a:cxn>
              <a:cxn ang="0">
                <a:pos x="108" y="57"/>
              </a:cxn>
              <a:cxn ang="0">
                <a:pos x="108" y="57"/>
              </a:cxn>
              <a:cxn ang="0">
                <a:pos x="109" y="47"/>
              </a:cxn>
              <a:cxn ang="0">
                <a:pos x="108" y="45"/>
              </a:cxn>
              <a:cxn ang="0">
                <a:pos x="106" y="42"/>
              </a:cxn>
              <a:cxn ang="0">
                <a:pos x="106" y="27"/>
              </a:cxn>
              <a:cxn ang="0">
                <a:pos x="102" y="17"/>
              </a:cxn>
              <a:cxn ang="0">
                <a:pos x="97" y="13"/>
              </a:cxn>
              <a:cxn ang="0">
                <a:pos x="97" y="13"/>
              </a:cxn>
              <a:cxn ang="0">
                <a:pos x="95" y="6"/>
              </a:cxn>
              <a:cxn ang="0">
                <a:pos x="99" y="4"/>
              </a:cxn>
              <a:cxn ang="0">
                <a:pos x="83" y="3"/>
              </a:cxn>
              <a:cxn ang="0">
                <a:pos x="82" y="3"/>
              </a:cxn>
              <a:cxn ang="0">
                <a:pos x="79" y="4"/>
              </a:cxn>
              <a:cxn ang="0">
                <a:pos x="59" y="13"/>
              </a:cxn>
              <a:cxn ang="0">
                <a:pos x="51" y="25"/>
              </a:cxn>
              <a:cxn ang="0">
                <a:pos x="51" y="34"/>
              </a:cxn>
              <a:cxn ang="0">
                <a:pos x="51" y="42"/>
              </a:cxn>
              <a:cxn ang="0">
                <a:pos x="50" y="44"/>
              </a:cxn>
              <a:cxn ang="0">
                <a:pos x="48" y="48"/>
              </a:cxn>
              <a:cxn ang="0">
                <a:pos x="49" y="51"/>
              </a:cxn>
              <a:cxn ang="0">
                <a:pos x="51" y="59"/>
              </a:cxn>
              <a:cxn ang="0">
                <a:pos x="53" y="66"/>
              </a:cxn>
              <a:cxn ang="0">
                <a:pos x="58" y="77"/>
              </a:cxn>
              <a:cxn ang="0">
                <a:pos x="59" y="79"/>
              </a:cxn>
              <a:cxn ang="0">
                <a:pos x="58" y="89"/>
              </a:cxn>
              <a:cxn ang="0">
                <a:pos x="57" y="91"/>
              </a:cxn>
              <a:cxn ang="0">
                <a:pos x="54" y="95"/>
              </a:cxn>
              <a:cxn ang="0">
                <a:pos x="51" y="102"/>
              </a:cxn>
              <a:cxn ang="0">
                <a:pos x="50" y="103"/>
              </a:cxn>
              <a:cxn ang="0">
                <a:pos x="38" y="108"/>
              </a:cxn>
              <a:cxn ang="0">
                <a:pos x="25" y="114"/>
              </a:cxn>
              <a:cxn ang="0">
                <a:pos x="13" y="120"/>
              </a:cxn>
              <a:cxn ang="0">
                <a:pos x="6" y="125"/>
              </a:cxn>
              <a:cxn ang="0">
                <a:pos x="0" y="149"/>
              </a:cxn>
              <a:cxn ang="0">
                <a:pos x="61" y="170"/>
              </a:cxn>
              <a:cxn ang="0">
                <a:pos x="61" y="170"/>
              </a:cxn>
              <a:cxn ang="0">
                <a:pos x="90" y="171"/>
              </a:cxn>
              <a:cxn ang="0">
                <a:pos x="97" y="169"/>
              </a:cxn>
              <a:cxn ang="0">
                <a:pos x="157" y="149"/>
              </a:cxn>
              <a:cxn ang="0">
                <a:pos x="151" y="125"/>
              </a:cxn>
              <a:cxn ang="0">
                <a:pos x="62" y="158"/>
              </a:cxn>
              <a:cxn ang="0">
                <a:pos x="62" y="157"/>
              </a:cxn>
              <a:cxn ang="0">
                <a:pos x="62" y="157"/>
              </a:cxn>
              <a:cxn ang="0">
                <a:pos x="62" y="158"/>
              </a:cxn>
            </a:cxnLst>
            <a:rect l="0" t="0" r="r" b="b"/>
            <a:pathLst>
              <a:path w="157" h="175">
                <a:moveTo>
                  <a:pt x="151" y="125"/>
                </a:moveTo>
                <a:cubicBezTo>
                  <a:pt x="149" y="123"/>
                  <a:pt x="147" y="121"/>
                  <a:pt x="144" y="120"/>
                </a:cubicBezTo>
                <a:cubicBezTo>
                  <a:pt x="132" y="114"/>
                  <a:pt x="120" y="109"/>
                  <a:pt x="107" y="104"/>
                </a:cubicBezTo>
                <a:cubicBezTo>
                  <a:pt x="106" y="103"/>
                  <a:pt x="105" y="103"/>
                  <a:pt x="105" y="102"/>
                </a:cubicBezTo>
                <a:cubicBezTo>
                  <a:pt x="104" y="99"/>
                  <a:pt x="103" y="97"/>
                  <a:pt x="102" y="95"/>
                </a:cubicBezTo>
                <a:cubicBezTo>
                  <a:pt x="102" y="93"/>
                  <a:pt x="101" y="92"/>
                  <a:pt x="100" y="91"/>
                </a:cubicBezTo>
                <a:cubicBezTo>
                  <a:pt x="99" y="91"/>
                  <a:pt x="99" y="90"/>
                  <a:pt x="99" y="89"/>
                </a:cubicBezTo>
                <a:cubicBezTo>
                  <a:pt x="99" y="84"/>
                  <a:pt x="97" y="78"/>
                  <a:pt x="102" y="73"/>
                </a:cubicBezTo>
                <a:cubicBezTo>
                  <a:pt x="102" y="73"/>
                  <a:pt x="102" y="73"/>
                  <a:pt x="102" y="72"/>
                </a:cubicBezTo>
                <a:cubicBezTo>
                  <a:pt x="104" y="68"/>
                  <a:pt x="105" y="62"/>
                  <a:pt x="108" y="57"/>
                </a:cubicBezTo>
                <a:cubicBezTo>
                  <a:pt x="108" y="57"/>
                  <a:pt x="108" y="57"/>
                  <a:pt x="108" y="57"/>
                </a:cubicBezTo>
                <a:cubicBezTo>
                  <a:pt x="108" y="54"/>
                  <a:pt x="108" y="50"/>
                  <a:pt x="109" y="47"/>
                </a:cubicBezTo>
                <a:cubicBezTo>
                  <a:pt x="109" y="46"/>
                  <a:pt x="108" y="46"/>
                  <a:pt x="108" y="45"/>
                </a:cubicBezTo>
                <a:cubicBezTo>
                  <a:pt x="106" y="45"/>
                  <a:pt x="106" y="43"/>
                  <a:pt x="106" y="42"/>
                </a:cubicBezTo>
                <a:cubicBezTo>
                  <a:pt x="106" y="35"/>
                  <a:pt x="106" y="34"/>
                  <a:pt x="106" y="27"/>
                </a:cubicBezTo>
                <a:cubicBezTo>
                  <a:pt x="106" y="24"/>
                  <a:pt x="105" y="20"/>
                  <a:pt x="102" y="17"/>
                </a:cubicBezTo>
                <a:cubicBezTo>
                  <a:pt x="100" y="16"/>
                  <a:pt x="99" y="14"/>
                  <a:pt x="97" y="13"/>
                </a:cubicBezTo>
                <a:cubicBezTo>
                  <a:pt x="97" y="13"/>
                  <a:pt x="97" y="13"/>
                  <a:pt x="97" y="13"/>
                </a:cubicBezTo>
                <a:cubicBezTo>
                  <a:pt x="97" y="13"/>
                  <a:pt x="92" y="9"/>
                  <a:pt x="95" y="6"/>
                </a:cubicBezTo>
                <a:cubicBezTo>
                  <a:pt x="96" y="4"/>
                  <a:pt x="99" y="4"/>
                  <a:pt x="99" y="4"/>
                </a:cubicBezTo>
                <a:cubicBezTo>
                  <a:pt x="99" y="4"/>
                  <a:pt x="95" y="0"/>
                  <a:pt x="83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1" y="3"/>
                  <a:pt x="80" y="4"/>
                  <a:pt x="79" y="4"/>
                </a:cubicBezTo>
                <a:cubicBezTo>
                  <a:pt x="72" y="6"/>
                  <a:pt x="65" y="8"/>
                  <a:pt x="59" y="13"/>
                </a:cubicBezTo>
                <a:cubicBezTo>
                  <a:pt x="55" y="16"/>
                  <a:pt x="52" y="20"/>
                  <a:pt x="51" y="25"/>
                </a:cubicBezTo>
                <a:cubicBezTo>
                  <a:pt x="51" y="28"/>
                  <a:pt x="51" y="31"/>
                  <a:pt x="51" y="34"/>
                </a:cubicBezTo>
                <a:cubicBezTo>
                  <a:pt x="51" y="38"/>
                  <a:pt x="51" y="37"/>
                  <a:pt x="51" y="42"/>
                </a:cubicBezTo>
                <a:cubicBezTo>
                  <a:pt x="51" y="43"/>
                  <a:pt x="51" y="44"/>
                  <a:pt x="50" y="44"/>
                </a:cubicBezTo>
                <a:cubicBezTo>
                  <a:pt x="48" y="45"/>
                  <a:pt x="48" y="46"/>
                  <a:pt x="48" y="48"/>
                </a:cubicBezTo>
                <a:cubicBezTo>
                  <a:pt x="49" y="49"/>
                  <a:pt x="48" y="50"/>
                  <a:pt x="49" y="51"/>
                </a:cubicBezTo>
                <a:cubicBezTo>
                  <a:pt x="49" y="54"/>
                  <a:pt x="50" y="57"/>
                  <a:pt x="51" y="59"/>
                </a:cubicBezTo>
                <a:cubicBezTo>
                  <a:pt x="51" y="62"/>
                  <a:pt x="53" y="64"/>
                  <a:pt x="53" y="66"/>
                </a:cubicBezTo>
                <a:cubicBezTo>
                  <a:pt x="54" y="70"/>
                  <a:pt x="55" y="74"/>
                  <a:pt x="58" y="77"/>
                </a:cubicBezTo>
                <a:cubicBezTo>
                  <a:pt x="59" y="78"/>
                  <a:pt x="59" y="79"/>
                  <a:pt x="59" y="79"/>
                </a:cubicBezTo>
                <a:cubicBezTo>
                  <a:pt x="59" y="83"/>
                  <a:pt x="58" y="86"/>
                  <a:pt x="58" y="89"/>
                </a:cubicBezTo>
                <a:cubicBezTo>
                  <a:pt x="58" y="90"/>
                  <a:pt x="57" y="91"/>
                  <a:pt x="57" y="91"/>
                </a:cubicBezTo>
                <a:cubicBezTo>
                  <a:pt x="54" y="91"/>
                  <a:pt x="54" y="93"/>
                  <a:pt x="54" y="95"/>
                </a:cubicBezTo>
                <a:cubicBezTo>
                  <a:pt x="53" y="97"/>
                  <a:pt x="52" y="99"/>
                  <a:pt x="51" y="102"/>
                </a:cubicBezTo>
                <a:cubicBezTo>
                  <a:pt x="51" y="102"/>
                  <a:pt x="50" y="103"/>
                  <a:pt x="50" y="103"/>
                </a:cubicBezTo>
                <a:cubicBezTo>
                  <a:pt x="46" y="105"/>
                  <a:pt x="42" y="107"/>
                  <a:pt x="38" y="108"/>
                </a:cubicBezTo>
                <a:cubicBezTo>
                  <a:pt x="33" y="110"/>
                  <a:pt x="29" y="112"/>
                  <a:pt x="25" y="114"/>
                </a:cubicBezTo>
                <a:cubicBezTo>
                  <a:pt x="21" y="116"/>
                  <a:pt x="17" y="118"/>
                  <a:pt x="13" y="120"/>
                </a:cubicBezTo>
                <a:cubicBezTo>
                  <a:pt x="10" y="122"/>
                  <a:pt x="8" y="123"/>
                  <a:pt x="6" y="125"/>
                </a:cubicBezTo>
                <a:cubicBezTo>
                  <a:pt x="0" y="149"/>
                  <a:pt x="0" y="149"/>
                  <a:pt x="0" y="149"/>
                </a:cubicBezTo>
                <a:cubicBezTo>
                  <a:pt x="24" y="149"/>
                  <a:pt x="39" y="165"/>
                  <a:pt x="61" y="170"/>
                </a:cubicBezTo>
                <a:cubicBezTo>
                  <a:pt x="61" y="170"/>
                  <a:pt x="61" y="170"/>
                  <a:pt x="61" y="170"/>
                </a:cubicBezTo>
                <a:cubicBezTo>
                  <a:pt x="61" y="170"/>
                  <a:pt x="77" y="175"/>
                  <a:pt x="90" y="171"/>
                </a:cubicBezTo>
                <a:cubicBezTo>
                  <a:pt x="93" y="171"/>
                  <a:pt x="95" y="170"/>
                  <a:pt x="97" y="169"/>
                </a:cubicBezTo>
                <a:cubicBezTo>
                  <a:pt x="117" y="162"/>
                  <a:pt x="143" y="149"/>
                  <a:pt x="157" y="149"/>
                </a:cubicBezTo>
                <a:lnTo>
                  <a:pt x="151" y="125"/>
                </a:lnTo>
                <a:close/>
                <a:moveTo>
                  <a:pt x="62" y="158"/>
                </a:moveTo>
                <a:cubicBezTo>
                  <a:pt x="62" y="157"/>
                  <a:pt x="62" y="157"/>
                  <a:pt x="62" y="157"/>
                </a:cubicBezTo>
                <a:cubicBezTo>
                  <a:pt x="62" y="157"/>
                  <a:pt x="62" y="157"/>
                  <a:pt x="62" y="157"/>
                </a:cubicBezTo>
                <a:lnTo>
                  <a:pt x="62" y="158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8" name="Freeform 101"/>
          <p:cNvSpPr>
            <a:spLocks noEditPoints="1"/>
          </p:cNvSpPr>
          <p:nvPr/>
        </p:nvSpPr>
        <p:spPr bwMode="auto">
          <a:xfrm>
            <a:off x="5359343" y="2438809"/>
            <a:ext cx="447459" cy="413975"/>
          </a:xfrm>
          <a:custGeom>
            <a:avLst/>
            <a:gdLst/>
            <a:ahLst/>
            <a:cxnLst>
              <a:cxn ang="0">
                <a:pos x="39" y="36"/>
              </a:cxn>
              <a:cxn ang="0">
                <a:pos x="41" y="44"/>
              </a:cxn>
              <a:cxn ang="0">
                <a:pos x="35" y="50"/>
              </a:cxn>
              <a:cxn ang="0">
                <a:pos x="27" y="53"/>
              </a:cxn>
              <a:cxn ang="0">
                <a:pos x="18" y="53"/>
              </a:cxn>
              <a:cxn ang="0">
                <a:pos x="11" y="50"/>
              </a:cxn>
              <a:cxn ang="0">
                <a:pos x="4" y="44"/>
              </a:cxn>
              <a:cxn ang="0">
                <a:pos x="6" y="36"/>
              </a:cxn>
              <a:cxn ang="0">
                <a:pos x="0" y="28"/>
              </a:cxn>
              <a:cxn ang="0">
                <a:pos x="7" y="23"/>
              </a:cxn>
              <a:cxn ang="0">
                <a:pos x="4" y="18"/>
              </a:cxn>
              <a:cxn ang="0">
                <a:pos x="15" y="16"/>
              </a:cxn>
              <a:cxn ang="0">
                <a:pos x="19" y="8"/>
              </a:cxn>
              <a:cxn ang="0">
                <a:pos x="28" y="15"/>
              </a:cxn>
              <a:cxn ang="0">
                <a:pos x="35" y="12"/>
              </a:cxn>
              <a:cxn ang="0">
                <a:pos x="41" y="19"/>
              </a:cxn>
              <a:cxn ang="0">
                <a:pos x="45" y="27"/>
              </a:cxn>
              <a:cxn ang="0">
                <a:pos x="23" y="22"/>
              </a:cxn>
              <a:cxn ang="0">
                <a:pos x="32" y="31"/>
              </a:cxn>
              <a:cxn ang="0">
                <a:pos x="63" y="16"/>
              </a:cxn>
              <a:cxn ang="0">
                <a:pos x="64" y="24"/>
              </a:cxn>
              <a:cxn ang="0">
                <a:pos x="55" y="22"/>
              </a:cxn>
              <a:cxn ang="0">
                <a:pos x="46" y="24"/>
              </a:cxn>
              <a:cxn ang="0">
                <a:pos x="46" y="16"/>
              </a:cxn>
              <a:cxn ang="0">
                <a:pos x="46" y="9"/>
              </a:cxn>
              <a:cxn ang="0">
                <a:pos x="46" y="2"/>
              </a:cxn>
              <a:cxn ang="0">
                <a:pos x="55" y="4"/>
              </a:cxn>
              <a:cxn ang="0">
                <a:pos x="59" y="0"/>
              </a:cxn>
              <a:cxn ang="0">
                <a:pos x="62" y="7"/>
              </a:cxn>
              <a:cxn ang="0">
                <a:pos x="68" y="15"/>
              </a:cxn>
              <a:cxn ang="0">
                <a:pos x="62" y="55"/>
              </a:cxn>
              <a:cxn ang="0">
                <a:pos x="59" y="63"/>
              </a:cxn>
              <a:cxn ang="0">
                <a:pos x="54" y="59"/>
              </a:cxn>
              <a:cxn ang="0">
                <a:pos x="45" y="60"/>
              </a:cxn>
              <a:cxn ang="0">
                <a:pos x="41" y="52"/>
              </a:cxn>
              <a:cxn ang="0">
                <a:pos x="47" y="44"/>
              </a:cxn>
              <a:cxn ang="0">
                <a:pos x="50" y="36"/>
              </a:cxn>
              <a:cxn ang="0">
                <a:pos x="56" y="40"/>
              </a:cxn>
              <a:cxn ang="0">
                <a:pos x="64" y="39"/>
              </a:cxn>
              <a:cxn ang="0">
                <a:pos x="63" y="46"/>
              </a:cxn>
              <a:cxn ang="0">
                <a:pos x="55" y="8"/>
              </a:cxn>
              <a:cxn ang="0">
                <a:pos x="59" y="13"/>
              </a:cxn>
              <a:cxn ang="0">
                <a:pos x="50" y="49"/>
              </a:cxn>
              <a:cxn ang="0">
                <a:pos x="55" y="45"/>
              </a:cxn>
            </a:cxnLst>
            <a:rect l="0" t="0" r="r" b="b"/>
            <a:pathLst>
              <a:path w="68" h="63">
                <a:moveTo>
                  <a:pt x="45" y="35"/>
                </a:moveTo>
                <a:cubicBezTo>
                  <a:pt x="45" y="35"/>
                  <a:pt x="45" y="36"/>
                  <a:pt x="45" y="36"/>
                </a:cubicBezTo>
                <a:cubicBezTo>
                  <a:pt x="39" y="36"/>
                  <a:pt x="39" y="36"/>
                  <a:pt x="39" y="36"/>
                </a:cubicBezTo>
                <a:cubicBezTo>
                  <a:pt x="39" y="37"/>
                  <a:pt x="38" y="38"/>
                  <a:pt x="38" y="39"/>
                </a:cubicBezTo>
                <a:cubicBezTo>
                  <a:pt x="39" y="41"/>
                  <a:pt x="40" y="42"/>
                  <a:pt x="41" y="43"/>
                </a:cubicBezTo>
                <a:cubicBezTo>
                  <a:pt x="41" y="43"/>
                  <a:pt x="41" y="44"/>
                  <a:pt x="41" y="44"/>
                </a:cubicBezTo>
                <a:cubicBezTo>
                  <a:pt x="41" y="44"/>
                  <a:pt x="41" y="44"/>
                  <a:pt x="41" y="45"/>
                </a:cubicBezTo>
                <a:cubicBezTo>
                  <a:pt x="40" y="46"/>
                  <a:pt x="36" y="50"/>
                  <a:pt x="35" y="50"/>
                </a:cubicBezTo>
                <a:cubicBezTo>
                  <a:pt x="35" y="50"/>
                  <a:pt x="35" y="50"/>
                  <a:pt x="35" y="50"/>
                </a:cubicBezTo>
                <a:cubicBezTo>
                  <a:pt x="31" y="47"/>
                  <a:pt x="31" y="47"/>
                  <a:pt x="31" y="47"/>
                </a:cubicBezTo>
                <a:cubicBezTo>
                  <a:pt x="30" y="47"/>
                  <a:pt x="29" y="47"/>
                  <a:pt x="28" y="48"/>
                </a:cubicBezTo>
                <a:cubicBezTo>
                  <a:pt x="28" y="49"/>
                  <a:pt x="27" y="51"/>
                  <a:pt x="27" y="53"/>
                </a:cubicBezTo>
                <a:cubicBezTo>
                  <a:pt x="27" y="54"/>
                  <a:pt x="26" y="54"/>
                  <a:pt x="26" y="54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4"/>
                  <a:pt x="18" y="54"/>
                  <a:pt x="18" y="53"/>
                </a:cubicBezTo>
                <a:cubicBezTo>
                  <a:pt x="17" y="48"/>
                  <a:pt x="17" y="48"/>
                  <a:pt x="17" y="48"/>
                </a:cubicBezTo>
                <a:cubicBezTo>
                  <a:pt x="16" y="47"/>
                  <a:pt x="16" y="47"/>
                  <a:pt x="15" y="47"/>
                </a:cubicBezTo>
                <a:cubicBezTo>
                  <a:pt x="11" y="50"/>
                  <a:pt x="11" y="50"/>
                  <a:pt x="11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10" y="50"/>
                  <a:pt x="9" y="50"/>
                  <a:pt x="9" y="50"/>
                </a:cubicBezTo>
                <a:cubicBezTo>
                  <a:pt x="8" y="49"/>
                  <a:pt x="4" y="45"/>
                  <a:pt x="4" y="44"/>
                </a:cubicBezTo>
                <a:cubicBezTo>
                  <a:pt x="4" y="44"/>
                  <a:pt x="4" y="44"/>
                  <a:pt x="4" y="43"/>
                </a:cubicBezTo>
                <a:cubicBezTo>
                  <a:pt x="5" y="42"/>
                  <a:pt x="6" y="41"/>
                  <a:pt x="7" y="39"/>
                </a:cubicBezTo>
                <a:cubicBezTo>
                  <a:pt x="7" y="38"/>
                  <a:pt x="6" y="37"/>
                  <a:pt x="6" y="36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1" y="27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5"/>
                  <a:pt x="7" y="24"/>
                  <a:pt x="7" y="23"/>
                </a:cubicBezTo>
                <a:cubicBezTo>
                  <a:pt x="6" y="22"/>
                  <a:pt x="5" y="20"/>
                  <a:pt x="4" y="19"/>
                </a:cubicBezTo>
                <a:cubicBezTo>
                  <a:pt x="4" y="19"/>
                  <a:pt x="4" y="19"/>
                  <a:pt x="4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5" y="17"/>
                  <a:pt x="9" y="12"/>
                  <a:pt x="10" y="12"/>
                </a:cubicBezTo>
                <a:cubicBezTo>
                  <a:pt x="10" y="12"/>
                  <a:pt x="10" y="12"/>
                  <a:pt x="11" y="13"/>
                </a:cubicBezTo>
                <a:cubicBezTo>
                  <a:pt x="15" y="16"/>
                  <a:pt x="15" y="16"/>
                  <a:pt x="15" y="16"/>
                </a:cubicBezTo>
                <a:cubicBezTo>
                  <a:pt x="16" y="15"/>
                  <a:pt x="16" y="15"/>
                  <a:pt x="17" y="15"/>
                </a:cubicBezTo>
                <a:cubicBezTo>
                  <a:pt x="18" y="13"/>
                  <a:pt x="18" y="11"/>
                  <a:pt x="18" y="9"/>
                </a:cubicBezTo>
                <a:cubicBezTo>
                  <a:pt x="18" y="9"/>
                  <a:pt x="19" y="8"/>
                  <a:pt x="19" y="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8"/>
                  <a:pt x="27" y="9"/>
                  <a:pt x="27" y="9"/>
                </a:cubicBezTo>
                <a:cubicBezTo>
                  <a:pt x="28" y="15"/>
                  <a:pt x="28" y="15"/>
                  <a:pt x="28" y="15"/>
                </a:cubicBezTo>
                <a:cubicBezTo>
                  <a:pt x="29" y="15"/>
                  <a:pt x="30" y="15"/>
                  <a:pt x="31" y="16"/>
                </a:cubicBezTo>
                <a:cubicBezTo>
                  <a:pt x="35" y="13"/>
                  <a:pt x="35" y="13"/>
                  <a:pt x="35" y="13"/>
                </a:cubicBezTo>
                <a:cubicBezTo>
                  <a:pt x="35" y="12"/>
                  <a:pt x="35" y="12"/>
                  <a:pt x="35" y="12"/>
                </a:cubicBezTo>
                <a:cubicBezTo>
                  <a:pt x="36" y="12"/>
                  <a:pt x="36" y="12"/>
                  <a:pt x="36" y="13"/>
                </a:cubicBezTo>
                <a:cubicBezTo>
                  <a:pt x="37" y="13"/>
                  <a:pt x="41" y="17"/>
                  <a:pt x="41" y="18"/>
                </a:cubicBezTo>
                <a:cubicBezTo>
                  <a:pt x="41" y="19"/>
                  <a:pt x="41" y="19"/>
                  <a:pt x="41" y="19"/>
                </a:cubicBezTo>
                <a:cubicBezTo>
                  <a:pt x="40" y="20"/>
                  <a:pt x="39" y="22"/>
                  <a:pt x="38" y="23"/>
                </a:cubicBezTo>
                <a:cubicBezTo>
                  <a:pt x="38" y="24"/>
                  <a:pt x="39" y="25"/>
                  <a:pt x="39" y="26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27"/>
                  <a:pt x="45" y="27"/>
                  <a:pt x="45" y="28"/>
                </a:cubicBezTo>
                <a:lnTo>
                  <a:pt x="45" y="35"/>
                </a:lnTo>
                <a:close/>
                <a:moveTo>
                  <a:pt x="23" y="22"/>
                </a:moveTo>
                <a:cubicBezTo>
                  <a:pt x="18" y="22"/>
                  <a:pt x="13" y="26"/>
                  <a:pt x="13" y="31"/>
                </a:cubicBezTo>
                <a:cubicBezTo>
                  <a:pt x="13" y="36"/>
                  <a:pt x="18" y="40"/>
                  <a:pt x="23" y="40"/>
                </a:cubicBezTo>
                <a:cubicBezTo>
                  <a:pt x="28" y="40"/>
                  <a:pt x="32" y="36"/>
                  <a:pt x="32" y="31"/>
                </a:cubicBezTo>
                <a:cubicBezTo>
                  <a:pt x="32" y="26"/>
                  <a:pt x="28" y="22"/>
                  <a:pt x="23" y="22"/>
                </a:cubicBezTo>
                <a:close/>
                <a:moveTo>
                  <a:pt x="68" y="15"/>
                </a:moveTo>
                <a:cubicBezTo>
                  <a:pt x="68" y="16"/>
                  <a:pt x="64" y="16"/>
                  <a:pt x="63" y="16"/>
                </a:cubicBezTo>
                <a:cubicBezTo>
                  <a:pt x="63" y="17"/>
                  <a:pt x="62" y="18"/>
                  <a:pt x="62" y="18"/>
                </a:cubicBezTo>
                <a:cubicBezTo>
                  <a:pt x="62" y="19"/>
                  <a:pt x="64" y="23"/>
                  <a:pt x="64" y="23"/>
                </a:cubicBezTo>
                <a:cubicBezTo>
                  <a:pt x="64" y="23"/>
                  <a:pt x="64" y="23"/>
                  <a:pt x="64" y="24"/>
                </a:cubicBezTo>
                <a:cubicBezTo>
                  <a:pt x="63" y="24"/>
                  <a:pt x="59" y="26"/>
                  <a:pt x="59" y="26"/>
                </a:cubicBezTo>
                <a:cubicBezTo>
                  <a:pt x="59" y="26"/>
                  <a:pt x="56" y="22"/>
                  <a:pt x="56" y="22"/>
                </a:cubicBezTo>
                <a:cubicBezTo>
                  <a:pt x="55" y="22"/>
                  <a:pt x="55" y="22"/>
                  <a:pt x="55" y="22"/>
                </a:cubicBezTo>
                <a:cubicBezTo>
                  <a:pt x="54" y="22"/>
                  <a:pt x="54" y="22"/>
                  <a:pt x="54" y="22"/>
                </a:cubicBezTo>
                <a:cubicBezTo>
                  <a:pt x="53" y="22"/>
                  <a:pt x="50" y="26"/>
                  <a:pt x="50" y="26"/>
                </a:cubicBezTo>
                <a:cubicBezTo>
                  <a:pt x="50" y="26"/>
                  <a:pt x="46" y="24"/>
                  <a:pt x="46" y="2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7" y="19"/>
                  <a:pt x="47" y="18"/>
                </a:cubicBezTo>
                <a:cubicBezTo>
                  <a:pt x="47" y="18"/>
                  <a:pt x="46" y="17"/>
                  <a:pt x="46" y="16"/>
                </a:cubicBezTo>
                <a:cubicBezTo>
                  <a:pt x="45" y="16"/>
                  <a:pt x="41" y="16"/>
                  <a:pt x="41" y="15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0"/>
                  <a:pt x="45" y="9"/>
                  <a:pt x="46" y="9"/>
                </a:cubicBezTo>
                <a:cubicBezTo>
                  <a:pt x="46" y="9"/>
                  <a:pt x="47" y="8"/>
                  <a:pt x="47" y="7"/>
                </a:cubicBezTo>
                <a:cubicBezTo>
                  <a:pt x="47" y="7"/>
                  <a:pt x="45" y="3"/>
                  <a:pt x="45" y="2"/>
                </a:cubicBezTo>
                <a:cubicBezTo>
                  <a:pt x="45" y="2"/>
                  <a:pt x="45" y="2"/>
                  <a:pt x="46" y="2"/>
                </a:cubicBezTo>
                <a:cubicBezTo>
                  <a:pt x="46" y="2"/>
                  <a:pt x="50" y="0"/>
                  <a:pt x="50" y="0"/>
                </a:cubicBezTo>
                <a:cubicBezTo>
                  <a:pt x="50" y="0"/>
                  <a:pt x="53" y="3"/>
                  <a:pt x="54" y="4"/>
                </a:cubicBezTo>
                <a:cubicBezTo>
                  <a:pt x="54" y="4"/>
                  <a:pt x="54" y="4"/>
                  <a:pt x="55" y="4"/>
                </a:cubicBezTo>
                <a:cubicBezTo>
                  <a:pt x="55" y="4"/>
                  <a:pt x="55" y="4"/>
                  <a:pt x="56" y="4"/>
                </a:cubicBezTo>
                <a:cubicBezTo>
                  <a:pt x="57" y="2"/>
                  <a:pt x="58" y="1"/>
                  <a:pt x="59" y="0"/>
                </a:cubicBezTo>
                <a:cubicBezTo>
                  <a:pt x="59" y="0"/>
                  <a:pt x="59" y="0"/>
                  <a:pt x="59" y="0"/>
                </a:cubicBezTo>
                <a:cubicBezTo>
                  <a:pt x="59" y="0"/>
                  <a:pt x="63" y="2"/>
                  <a:pt x="64" y="2"/>
                </a:cubicBezTo>
                <a:cubicBezTo>
                  <a:pt x="64" y="2"/>
                  <a:pt x="64" y="2"/>
                  <a:pt x="64" y="2"/>
                </a:cubicBezTo>
                <a:cubicBezTo>
                  <a:pt x="64" y="3"/>
                  <a:pt x="62" y="7"/>
                  <a:pt x="62" y="7"/>
                </a:cubicBezTo>
                <a:cubicBezTo>
                  <a:pt x="62" y="8"/>
                  <a:pt x="63" y="9"/>
                  <a:pt x="63" y="9"/>
                </a:cubicBezTo>
                <a:cubicBezTo>
                  <a:pt x="64" y="9"/>
                  <a:pt x="68" y="10"/>
                  <a:pt x="68" y="10"/>
                </a:cubicBezTo>
                <a:lnTo>
                  <a:pt x="68" y="15"/>
                </a:lnTo>
                <a:close/>
                <a:moveTo>
                  <a:pt x="68" y="52"/>
                </a:moveTo>
                <a:cubicBezTo>
                  <a:pt x="68" y="52"/>
                  <a:pt x="64" y="53"/>
                  <a:pt x="63" y="53"/>
                </a:cubicBezTo>
                <a:cubicBezTo>
                  <a:pt x="63" y="54"/>
                  <a:pt x="62" y="54"/>
                  <a:pt x="62" y="55"/>
                </a:cubicBezTo>
                <a:cubicBezTo>
                  <a:pt x="62" y="56"/>
                  <a:pt x="64" y="59"/>
                  <a:pt x="64" y="60"/>
                </a:cubicBezTo>
                <a:cubicBezTo>
                  <a:pt x="64" y="60"/>
                  <a:pt x="64" y="60"/>
                  <a:pt x="64" y="60"/>
                </a:cubicBezTo>
                <a:cubicBezTo>
                  <a:pt x="63" y="60"/>
                  <a:pt x="59" y="63"/>
                  <a:pt x="59" y="63"/>
                </a:cubicBezTo>
                <a:cubicBezTo>
                  <a:pt x="59" y="63"/>
                  <a:pt x="56" y="59"/>
                  <a:pt x="56" y="59"/>
                </a:cubicBezTo>
                <a:cubicBezTo>
                  <a:pt x="55" y="59"/>
                  <a:pt x="55" y="59"/>
                  <a:pt x="55" y="59"/>
                </a:cubicBezTo>
                <a:cubicBezTo>
                  <a:pt x="54" y="59"/>
                  <a:pt x="54" y="59"/>
                  <a:pt x="54" y="59"/>
                </a:cubicBezTo>
                <a:cubicBezTo>
                  <a:pt x="53" y="59"/>
                  <a:pt x="50" y="63"/>
                  <a:pt x="50" y="63"/>
                </a:cubicBezTo>
                <a:cubicBezTo>
                  <a:pt x="50" y="63"/>
                  <a:pt x="46" y="60"/>
                  <a:pt x="46" y="60"/>
                </a:cubicBezTo>
                <a:cubicBezTo>
                  <a:pt x="45" y="60"/>
                  <a:pt x="45" y="60"/>
                  <a:pt x="45" y="60"/>
                </a:cubicBezTo>
                <a:cubicBezTo>
                  <a:pt x="45" y="59"/>
                  <a:pt x="47" y="56"/>
                  <a:pt x="47" y="55"/>
                </a:cubicBezTo>
                <a:cubicBezTo>
                  <a:pt x="47" y="54"/>
                  <a:pt x="46" y="54"/>
                  <a:pt x="46" y="53"/>
                </a:cubicBezTo>
                <a:cubicBezTo>
                  <a:pt x="45" y="53"/>
                  <a:pt x="41" y="52"/>
                  <a:pt x="41" y="52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46"/>
                  <a:pt x="45" y="46"/>
                  <a:pt x="46" y="46"/>
                </a:cubicBezTo>
                <a:cubicBezTo>
                  <a:pt x="46" y="45"/>
                  <a:pt x="47" y="45"/>
                  <a:pt x="47" y="44"/>
                </a:cubicBezTo>
                <a:cubicBezTo>
                  <a:pt x="47" y="43"/>
                  <a:pt x="45" y="40"/>
                  <a:pt x="45" y="39"/>
                </a:cubicBezTo>
                <a:cubicBezTo>
                  <a:pt x="45" y="39"/>
                  <a:pt x="45" y="39"/>
                  <a:pt x="46" y="39"/>
                </a:cubicBezTo>
                <a:cubicBezTo>
                  <a:pt x="46" y="39"/>
                  <a:pt x="50" y="36"/>
                  <a:pt x="50" y="36"/>
                </a:cubicBezTo>
                <a:cubicBezTo>
                  <a:pt x="50" y="36"/>
                  <a:pt x="53" y="40"/>
                  <a:pt x="54" y="40"/>
                </a:cubicBezTo>
                <a:cubicBezTo>
                  <a:pt x="54" y="40"/>
                  <a:pt x="54" y="40"/>
                  <a:pt x="55" y="40"/>
                </a:cubicBezTo>
                <a:cubicBezTo>
                  <a:pt x="55" y="40"/>
                  <a:pt x="55" y="40"/>
                  <a:pt x="56" y="40"/>
                </a:cubicBezTo>
                <a:cubicBezTo>
                  <a:pt x="57" y="39"/>
                  <a:pt x="58" y="38"/>
                  <a:pt x="59" y="36"/>
                </a:cubicBezTo>
                <a:cubicBezTo>
                  <a:pt x="59" y="36"/>
                  <a:pt x="59" y="36"/>
                  <a:pt x="59" y="36"/>
                </a:cubicBezTo>
                <a:cubicBezTo>
                  <a:pt x="59" y="36"/>
                  <a:pt x="63" y="39"/>
                  <a:pt x="64" y="39"/>
                </a:cubicBezTo>
                <a:cubicBezTo>
                  <a:pt x="64" y="39"/>
                  <a:pt x="64" y="39"/>
                  <a:pt x="64" y="39"/>
                </a:cubicBezTo>
                <a:cubicBezTo>
                  <a:pt x="64" y="40"/>
                  <a:pt x="62" y="43"/>
                  <a:pt x="62" y="44"/>
                </a:cubicBezTo>
                <a:cubicBezTo>
                  <a:pt x="62" y="45"/>
                  <a:pt x="63" y="45"/>
                  <a:pt x="63" y="46"/>
                </a:cubicBezTo>
                <a:cubicBezTo>
                  <a:pt x="64" y="46"/>
                  <a:pt x="68" y="46"/>
                  <a:pt x="68" y="47"/>
                </a:cubicBezTo>
                <a:lnTo>
                  <a:pt x="68" y="52"/>
                </a:lnTo>
                <a:close/>
                <a:moveTo>
                  <a:pt x="55" y="8"/>
                </a:moveTo>
                <a:cubicBezTo>
                  <a:pt x="52" y="8"/>
                  <a:pt x="50" y="10"/>
                  <a:pt x="50" y="13"/>
                </a:cubicBezTo>
                <a:cubicBezTo>
                  <a:pt x="50" y="15"/>
                  <a:pt x="52" y="17"/>
                  <a:pt x="55" y="17"/>
                </a:cubicBezTo>
                <a:cubicBezTo>
                  <a:pt x="57" y="17"/>
                  <a:pt x="59" y="15"/>
                  <a:pt x="59" y="13"/>
                </a:cubicBezTo>
                <a:cubicBezTo>
                  <a:pt x="59" y="10"/>
                  <a:pt x="57" y="8"/>
                  <a:pt x="55" y="8"/>
                </a:cubicBezTo>
                <a:close/>
                <a:moveTo>
                  <a:pt x="55" y="45"/>
                </a:moveTo>
                <a:cubicBezTo>
                  <a:pt x="52" y="45"/>
                  <a:pt x="50" y="47"/>
                  <a:pt x="50" y="49"/>
                </a:cubicBezTo>
                <a:cubicBezTo>
                  <a:pt x="50" y="52"/>
                  <a:pt x="52" y="54"/>
                  <a:pt x="55" y="54"/>
                </a:cubicBezTo>
                <a:cubicBezTo>
                  <a:pt x="57" y="54"/>
                  <a:pt x="59" y="52"/>
                  <a:pt x="59" y="49"/>
                </a:cubicBezTo>
                <a:cubicBezTo>
                  <a:pt x="59" y="47"/>
                  <a:pt x="57" y="45"/>
                  <a:pt x="55" y="4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9" name="Freeform 66"/>
          <p:cNvSpPr>
            <a:spLocks noEditPoints="1"/>
          </p:cNvSpPr>
          <p:nvPr/>
        </p:nvSpPr>
        <p:spPr bwMode="auto">
          <a:xfrm>
            <a:off x="5250224" y="1632723"/>
            <a:ext cx="247650" cy="192088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0" name="Freeform 64"/>
          <p:cNvSpPr>
            <a:spLocks noEditPoints="1"/>
          </p:cNvSpPr>
          <p:nvPr/>
        </p:nvSpPr>
        <p:spPr bwMode="auto">
          <a:xfrm rot="19719836">
            <a:off x="7088569" y="2030207"/>
            <a:ext cx="229058" cy="344873"/>
          </a:xfrm>
          <a:custGeom>
            <a:avLst/>
            <a:gdLst/>
            <a:ahLst/>
            <a:cxnLst>
              <a:cxn ang="0">
                <a:pos x="37" y="20"/>
              </a:cxn>
              <a:cxn ang="0">
                <a:pos x="20" y="40"/>
              </a:cxn>
              <a:cxn ang="0">
                <a:pos x="11" y="47"/>
              </a:cxn>
              <a:cxn ang="0">
                <a:pos x="11" y="48"/>
              </a:cxn>
              <a:cxn ang="0">
                <a:pos x="15" y="54"/>
              </a:cxn>
              <a:cxn ang="0">
                <a:pos x="7" y="62"/>
              </a:cxn>
              <a:cxn ang="0">
                <a:pos x="0" y="54"/>
              </a:cxn>
              <a:cxn ang="0">
                <a:pos x="4" y="48"/>
              </a:cxn>
              <a:cxn ang="0">
                <a:pos x="4" y="15"/>
              </a:cxn>
              <a:cxn ang="0">
                <a:pos x="0" y="8"/>
              </a:cxn>
              <a:cxn ang="0">
                <a:pos x="7" y="0"/>
              </a:cxn>
              <a:cxn ang="0">
                <a:pos x="15" y="8"/>
              </a:cxn>
              <a:cxn ang="0">
                <a:pos x="11" y="15"/>
              </a:cxn>
              <a:cxn ang="0">
                <a:pos x="11" y="35"/>
              </a:cxn>
              <a:cxn ang="0">
                <a:pos x="18" y="33"/>
              </a:cxn>
              <a:cxn ang="0">
                <a:pos x="29" y="20"/>
              </a:cxn>
              <a:cxn ang="0">
                <a:pos x="25" y="13"/>
              </a:cxn>
              <a:cxn ang="0">
                <a:pos x="33" y="6"/>
              </a:cxn>
              <a:cxn ang="0">
                <a:pos x="41" y="13"/>
              </a:cxn>
              <a:cxn ang="0">
                <a:pos x="37" y="20"/>
              </a:cxn>
              <a:cxn ang="0">
                <a:pos x="7" y="4"/>
              </a:cxn>
              <a:cxn ang="0">
                <a:pos x="4" y="8"/>
              </a:cxn>
              <a:cxn ang="0">
                <a:pos x="7" y="12"/>
              </a:cxn>
              <a:cxn ang="0">
                <a:pos x="11" y="8"/>
              </a:cxn>
              <a:cxn ang="0">
                <a:pos x="7" y="4"/>
              </a:cxn>
              <a:cxn ang="0">
                <a:pos x="7" y="51"/>
              </a:cxn>
              <a:cxn ang="0">
                <a:pos x="4" y="54"/>
              </a:cxn>
              <a:cxn ang="0">
                <a:pos x="7" y="58"/>
              </a:cxn>
              <a:cxn ang="0">
                <a:pos x="11" y="54"/>
              </a:cxn>
              <a:cxn ang="0">
                <a:pos x="7" y="51"/>
              </a:cxn>
              <a:cxn ang="0">
                <a:pos x="33" y="9"/>
              </a:cxn>
              <a:cxn ang="0">
                <a:pos x="29" y="13"/>
              </a:cxn>
              <a:cxn ang="0">
                <a:pos x="33" y="17"/>
              </a:cxn>
              <a:cxn ang="0">
                <a:pos x="37" y="13"/>
              </a:cxn>
              <a:cxn ang="0">
                <a:pos x="33" y="9"/>
              </a:cxn>
            </a:cxnLst>
            <a:rect l="0" t="0" r="r" b="b"/>
            <a:pathLst>
              <a:path w="41" h="62">
                <a:moveTo>
                  <a:pt x="37" y="20"/>
                </a:moveTo>
                <a:cubicBezTo>
                  <a:pt x="37" y="34"/>
                  <a:pt x="27" y="38"/>
                  <a:pt x="20" y="40"/>
                </a:cubicBezTo>
                <a:cubicBezTo>
                  <a:pt x="13" y="42"/>
                  <a:pt x="11" y="43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4" y="49"/>
                  <a:pt x="15" y="52"/>
                  <a:pt x="15" y="54"/>
                </a:cubicBezTo>
                <a:cubicBezTo>
                  <a:pt x="15" y="59"/>
                  <a:pt x="12" y="62"/>
                  <a:pt x="7" y="62"/>
                </a:cubicBezTo>
                <a:cubicBezTo>
                  <a:pt x="3" y="62"/>
                  <a:pt x="0" y="59"/>
                  <a:pt x="0" y="54"/>
                </a:cubicBezTo>
                <a:cubicBezTo>
                  <a:pt x="0" y="52"/>
                  <a:pt x="1" y="49"/>
                  <a:pt x="4" y="48"/>
                </a:cubicBezTo>
                <a:cubicBezTo>
                  <a:pt x="4" y="15"/>
                  <a:pt x="4" y="15"/>
                  <a:pt x="4" y="15"/>
                </a:cubicBezTo>
                <a:cubicBezTo>
                  <a:pt x="1" y="14"/>
                  <a:pt x="0" y="11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12" y="0"/>
                  <a:pt x="15" y="4"/>
                  <a:pt x="15" y="8"/>
                </a:cubicBezTo>
                <a:cubicBezTo>
                  <a:pt x="15" y="11"/>
                  <a:pt x="14" y="14"/>
                  <a:pt x="11" y="15"/>
                </a:cubicBezTo>
                <a:cubicBezTo>
                  <a:pt x="11" y="35"/>
                  <a:pt x="11" y="35"/>
                  <a:pt x="11" y="35"/>
                </a:cubicBezTo>
                <a:cubicBezTo>
                  <a:pt x="13" y="34"/>
                  <a:pt x="16" y="33"/>
                  <a:pt x="18" y="33"/>
                </a:cubicBezTo>
                <a:cubicBezTo>
                  <a:pt x="25" y="30"/>
                  <a:pt x="29" y="28"/>
                  <a:pt x="29" y="20"/>
                </a:cubicBezTo>
                <a:cubicBezTo>
                  <a:pt x="27" y="19"/>
                  <a:pt x="25" y="16"/>
                  <a:pt x="25" y="13"/>
                </a:cubicBezTo>
                <a:cubicBezTo>
                  <a:pt x="25" y="9"/>
                  <a:pt x="29" y="6"/>
                  <a:pt x="33" y="6"/>
                </a:cubicBezTo>
                <a:cubicBezTo>
                  <a:pt x="37" y="6"/>
                  <a:pt x="41" y="9"/>
                  <a:pt x="41" y="13"/>
                </a:cubicBezTo>
                <a:cubicBezTo>
                  <a:pt x="41" y="16"/>
                  <a:pt x="39" y="19"/>
                  <a:pt x="37" y="20"/>
                </a:cubicBezTo>
                <a:close/>
                <a:moveTo>
                  <a:pt x="7" y="4"/>
                </a:moveTo>
                <a:cubicBezTo>
                  <a:pt x="5" y="4"/>
                  <a:pt x="4" y="6"/>
                  <a:pt x="4" y="8"/>
                </a:cubicBezTo>
                <a:cubicBezTo>
                  <a:pt x="4" y="10"/>
                  <a:pt x="5" y="12"/>
                  <a:pt x="7" y="12"/>
                </a:cubicBezTo>
                <a:cubicBezTo>
                  <a:pt x="10" y="12"/>
                  <a:pt x="11" y="10"/>
                  <a:pt x="11" y="8"/>
                </a:cubicBezTo>
                <a:cubicBezTo>
                  <a:pt x="11" y="6"/>
                  <a:pt x="10" y="4"/>
                  <a:pt x="7" y="4"/>
                </a:cubicBezTo>
                <a:close/>
                <a:moveTo>
                  <a:pt x="7" y="51"/>
                </a:moveTo>
                <a:cubicBezTo>
                  <a:pt x="5" y="51"/>
                  <a:pt x="4" y="52"/>
                  <a:pt x="4" y="54"/>
                </a:cubicBezTo>
                <a:cubicBezTo>
                  <a:pt x="4" y="57"/>
                  <a:pt x="5" y="58"/>
                  <a:pt x="7" y="58"/>
                </a:cubicBezTo>
                <a:cubicBezTo>
                  <a:pt x="10" y="58"/>
                  <a:pt x="11" y="57"/>
                  <a:pt x="11" y="54"/>
                </a:cubicBezTo>
                <a:cubicBezTo>
                  <a:pt x="11" y="52"/>
                  <a:pt x="10" y="51"/>
                  <a:pt x="7" y="51"/>
                </a:cubicBezTo>
                <a:close/>
                <a:moveTo>
                  <a:pt x="33" y="9"/>
                </a:moveTo>
                <a:cubicBezTo>
                  <a:pt x="31" y="9"/>
                  <a:pt x="29" y="11"/>
                  <a:pt x="29" y="13"/>
                </a:cubicBezTo>
                <a:cubicBezTo>
                  <a:pt x="29" y="15"/>
                  <a:pt x="31" y="17"/>
                  <a:pt x="33" y="17"/>
                </a:cubicBezTo>
                <a:cubicBezTo>
                  <a:pt x="35" y="17"/>
                  <a:pt x="37" y="15"/>
                  <a:pt x="37" y="13"/>
                </a:cubicBezTo>
                <a:cubicBezTo>
                  <a:pt x="37" y="11"/>
                  <a:pt x="35" y="9"/>
                  <a:pt x="33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1" name="Freeform 118"/>
          <p:cNvSpPr>
            <a:spLocks noEditPoints="1"/>
          </p:cNvSpPr>
          <p:nvPr/>
        </p:nvSpPr>
        <p:spPr bwMode="auto">
          <a:xfrm>
            <a:off x="5964599" y="1632336"/>
            <a:ext cx="236538" cy="230188"/>
          </a:xfrm>
          <a:custGeom>
            <a:avLst/>
            <a:gdLst/>
            <a:ahLst/>
            <a:cxnLst>
              <a:cxn ang="0">
                <a:pos x="53" y="58"/>
              </a:cxn>
              <a:cxn ang="0">
                <a:pos x="31" y="67"/>
              </a:cxn>
              <a:cxn ang="0">
                <a:pos x="0" y="36"/>
              </a:cxn>
              <a:cxn ang="0">
                <a:pos x="31" y="5"/>
              </a:cxn>
              <a:cxn ang="0">
                <a:pos x="31" y="36"/>
              </a:cxn>
              <a:cxn ang="0">
                <a:pos x="53" y="58"/>
              </a:cxn>
              <a:cxn ang="0">
                <a:pos x="36" y="31"/>
              </a:cxn>
              <a:cxn ang="0">
                <a:pos x="36" y="0"/>
              </a:cxn>
              <a:cxn ang="0">
                <a:pos x="67" y="31"/>
              </a:cxn>
              <a:cxn ang="0">
                <a:pos x="36" y="31"/>
              </a:cxn>
              <a:cxn ang="0">
                <a:pos x="69" y="36"/>
              </a:cxn>
              <a:cxn ang="0">
                <a:pos x="60" y="58"/>
              </a:cxn>
              <a:cxn ang="0">
                <a:pos x="38" y="36"/>
              </a:cxn>
              <a:cxn ang="0">
                <a:pos x="69" y="36"/>
              </a:cxn>
            </a:cxnLst>
            <a:rect l="0" t="0" r="r" b="b"/>
            <a:pathLst>
              <a:path w="69" h="67">
                <a:moveTo>
                  <a:pt x="53" y="58"/>
                </a:moveTo>
                <a:cubicBezTo>
                  <a:pt x="47" y="64"/>
                  <a:pt x="39" y="67"/>
                  <a:pt x="31" y="67"/>
                </a:cubicBezTo>
                <a:cubicBezTo>
                  <a:pt x="14" y="67"/>
                  <a:pt x="0" y="53"/>
                  <a:pt x="0" y="36"/>
                </a:cubicBezTo>
                <a:cubicBezTo>
                  <a:pt x="0" y="19"/>
                  <a:pt x="14" y="5"/>
                  <a:pt x="31" y="5"/>
                </a:cubicBezTo>
                <a:cubicBezTo>
                  <a:pt x="31" y="36"/>
                  <a:pt x="31" y="36"/>
                  <a:pt x="31" y="36"/>
                </a:cubicBezTo>
                <a:lnTo>
                  <a:pt x="53" y="58"/>
                </a:lnTo>
                <a:close/>
                <a:moveTo>
                  <a:pt x="36" y="31"/>
                </a:moveTo>
                <a:cubicBezTo>
                  <a:pt x="36" y="0"/>
                  <a:pt x="36" y="0"/>
                  <a:pt x="36" y="0"/>
                </a:cubicBezTo>
                <a:cubicBezTo>
                  <a:pt x="53" y="0"/>
                  <a:pt x="67" y="14"/>
                  <a:pt x="67" y="31"/>
                </a:cubicBezTo>
                <a:lnTo>
                  <a:pt x="36" y="31"/>
                </a:lnTo>
                <a:close/>
                <a:moveTo>
                  <a:pt x="69" y="36"/>
                </a:moveTo>
                <a:cubicBezTo>
                  <a:pt x="69" y="45"/>
                  <a:pt x="66" y="53"/>
                  <a:pt x="60" y="58"/>
                </a:cubicBezTo>
                <a:cubicBezTo>
                  <a:pt x="38" y="36"/>
                  <a:pt x="38" y="36"/>
                  <a:pt x="38" y="36"/>
                </a:cubicBezTo>
                <a:lnTo>
                  <a:pt x="69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2" name="Freeform 13"/>
          <p:cNvSpPr>
            <a:spLocks noEditPoints="1"/>
          </p:cNvSpPr>
          <p:nvPr/>
        </p:nvSpPr>
        <p:spPr bwMode="auto">
          <a:xfrm rot="905060">
            <a:off x="7407636" y="2797560"/>
            <a:ext cx="209550" cy="209550"/>
          </a:xfrm>
          <a:custGeom>
            <a:avLst/>
            <a:gdLst/>
            <a:ahLst/>
            <a:cxnLst>
              <a:cxn ang="0">
                <a:pos x="60" y="40"/>
              </a:cxn>
              <a:cxn ang="0">
                <a:pos x="40" y="60"/>
              </a:cxn>
              <a:cxn ang="0">
                <a:pos x="36" y="61"/>
              </a:cxn>
              <a:cxn ang="0">
                <a:pos x="33" y="60"/>
              </a:cxn>
              <a:cxn ang="0">
                <a:pos x="4" y="31"/>
              </a:cxn>
              <a:cxn ang="0">
                <a:pos x="0" y="22"/>
              </a:cxn>
              <a:cxn ang="0">
                <a:pos x="0" y="6"/>
              </a:cxn>
              <a:cxn ang="0">
                <a:pos x="6" y="0"/>
              </a:cxn>
              <a:cxn ang="0">
                <a:pos x="22" y="0"/>
              </a:cxn>
              <a:cxn ang="0">
                <a:pos x="31" y="4"/>
              </a:cxn>
              <a:cxn ang="0">
                <a:pos x="60" y="33"/>
              </a:cxn>
              <a:cxn ang="0">
                <a:pos x="61" y="36"/>
              </a:cxn>
              <a:cxn ang="0">
                <a:pos x="60" y="40"/>
              </a:cxn>
              <a:cxn ang="0">
                <a:pos x="13" y="8"/>
              </a:cxn>
              <a:cxn ang="0">
                <a:pos x="8" y="13"/>
              </a:cxn>
              <a:cxn ang="0">
                <a:pos x="13" y="18"/>
              </a:cxn>
              <a:cxn ang="0">
                <a:pos x="18" y="13"/>
              </a:cxn>
              <a:cxn ang="0">
                <a:pos x="13" y="8"/>
              </a:cxn>
            </a:cxnLst>
            <a:rect l="0" t="0" r="r" b="b"/>
            <a:pathLst>
              <a:path w="61" h="61">
                <a:moveTo>
                  <a:pt x="60" y="40"/>
                </a:moveTo>
                <a:cubicBezTo>
                  <a:pt x="40" y="60"/>
                  <a:pt x="40" y="60"/>
                  <a:pt x="40" y="60"/>
                </a:cubicBezTo>
                <a:cubicBezTo>
                  <a:pt x="39" y="61"/>
                  <a:pt x="38" y="61"/>
                  <a:pt x="36" y="61"/>
                </a:cubicBezTo>
                <a:cubicBezTo>
                  <a:pt x="35" y="61"/>
                  <a:pt x="34" y="61"/>
                  <a:pt x="33" y="60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29"/>
                  <a:pt x="0" y="25"/>
                  <a:pt x="0" y="22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5" y="0"/>
                  <a:pt x="29" y="2"/>
                  <a:pt x="31" y="4"/>
                </a:cubicBezTo>
                <a:cubicBezTo>
                  <a:pt x="60" y="33"/>
                  <a:pt x="60" y="33"/>
                  <a:pt x="60" y="33"/>
                </a:cubicBezTo>
                <a:cubicBezTo>
                  <a:pt x="61" y="34"/>
                  <a:pt x="61" y="35"/>
                  <a:pt x="61" y="36"/>
                </a:cubicBezTo>
                <a:cubicBezTo>
                  <a:pt x="61" y="38"/>
                  <a:pt x="61" y="39"/>
                  <a:pt x="60" y="40"/>
                </a:cubicBezTo>
                <a:close/>
                <a:moveTo>
                  <a:pt x="13" y="8"/>
                </a:moveTo>
                <a:cubicBezTo>
                  <a:pt x="10" y="8"/>
                  <a:pt x="8" y="10"/>
                  <a:pt x="8" y="13"/>
                </a:cubicBezTo>
                <a:cubicBezTo>
                  <a:pt x="8" y="16"/>
                  <a:pt x="10" y="18"/>
                  <a:pt x="13" y="18"/>
                </a:cubicBezTo>
                <a:cubicBezTo>
                  <a:pt x="16" y="18"/>
                  <a:pt x="18" y="16"/>
                  <a:pt x="18" y="13"/>
                </a:cubicBezTo>
                <a:cubicBezTo>
                  <a:pt x="18" y="10"/>
                  <a:pt x="16" y="8"/>
                  <a:pt x="13" y="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3" name="Freeform 57"/>
          <p:cNvSpPr>
            <a:spLocks noEditPoints="1"/>
          </p:cNvSpPr>
          <p:nvPr/>
        </p:nvSpPr>
        <p:spPr bwMode="auto">
          <a:xfrm rot="19923664">
            <a:off x="6623603" y="1574636"/>
            <a:ext cx="223838" cy="198438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54" name="Group 177"/>
          <p:cNvGrpSpPr/>
          <p:nvPr/>
        </p:nvGrpSpPr>
        <p:grpSpPr>
          <a:xfrm>
            <a:off x="6134462" y="2688023"/>
            <a:ext cx="1282700" cy="1400175"/>
            <a:chOff x="6783893" y="2688023"/>
            <a:chExt cx="1282700" cy="1400175"/>
          </a:xfrm>
        </p:grpSpPr>
        <p:sp>
          <p:nvSpPr>
            <p:cNvPr id="55" name="Freeform 109"/>
            <p:cNvSpPr>
              <a:spLocks/>
            </p:cNvSpPr>
            <p:nvPr/>
          </p:nvSpPr>
          <p:spPr bwMode="auto">
            <a:xfrm>
              <a:off x="7182355" y="3343660"/>
              <a:ext cx="884238" cy="744538"/>
            </a:xfrm>
            <a:custGeom>
              <a:avLst/>
              <a:gdLst/>
              <a:ahLst/>
              <a:cxnLst>
                <a:cxn ang="0">
                  <a:pos x="557" y="0"/>
                </a:cxn>
                <a:cxn ang="0">
                  <a:pos x="441" y="296"/>
                </a:cxn>
                <a:cxn ang="0">
                  <a:pos x="0" y="469"/>
                </a:cxn>
                <a:cxn ang="0">
                  <a:pos x="118" y="170"/>
                </a:cxn>
                <a:cxn ang="0">
                  <a:pos x="557" y="0"/>
                </a:cxn>
              </a:cxnLst>
              <a:rect l="0" t="0" r="r" b="b"/>
              <a:pathLst>
                <a:path w="557" h="469">
                  <a:moveTo>
                    <a:pt x="557" y="0"/>
                  </a:moveTo>
                  <a:lnTo>
                    <a:pt x="441" y="296"/>
                  </a:lnTo>
                  <a:lnTo>
                    <a:pt x="0" y="469"/>
                  </a:lnTo>
                  <a:lnTo>
                    <a:pt x="118" y="170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6" name="Freeform 110"/>
            <p:cNvSpPr>
              <a:spLocks/>
            </p:cNvSpPr>
            <p:nvPr/>
          </p:nvSpPr>
          <p:spPr bwMode="auto">
            <a:xfrm>
              <a:off x="6783893" y="2905510"/>
              <a:ext cx="585788" cy="1182688"/>
            </a:xfrm>
            <a:custGeom>
              <a:avLst/>
              <a:gdLst/>
              <a:ahLst/>
              <a:cxnLst>
                <a:cxn ang="0">
                  <a:pos x="369" y="446"/>
                </a:cxn>
                <a:cxn ang="0">
                  <a:pos x="251" y="745"/>
                </a:cxn>
                <a:cxn ang="0">
                  <a:pos x="0" y="297"/>
                </a:cxn>
                <a:cxn ang="0">
                  <a:pos x="118" y="0"/>
                </a:cxn>
                <a:cxn ang="0">
                  <a:pos x="369" y="446"/>
                </a:cxn>
              </a:cxnLst>
              <a:rect l="0" t="0" r="r" b="b"/>
              <a:pathLst>
                <a:path w="369" h="745">
                  <a:moveTo>
                    <a:pt x="369" y="446"/>
                  </a:moveTo>
                  <a:lnTo>
                    <a:pt x="251" y="745"/>
                  </a:lnTo>
                  <a:lnTo>
                    <a:pt x="0" y="297"/>
                  </a:lnTo>
                  <a:lnTo>
                    <a:pt x="118" y="0"/>
                  </a:lnTo>
                  <a:lnTo>
                    <a:pt x="369" y="44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7" name="Freeform 111"/>
            <p:cNvSpPr>
              <a:spLocks/>
            </p:cNvSpPr>
            <p:nvPr/>
          </p:nvSpPr>
          <p:spPr bwMode="auto">
            <a:xfrm>
              <a:off x="6971218" y="2688023"/>
              <a:ext cx="1095375" cy="925513"/>
            </a:xfrm>
            <a:custGeom>
              <a:avLst/>
              <a:gdLst/>
              <a:ahLst/>
              <a:cxnLst>
                <a:cxn ang="0">
                  <a:pos x="0" y="58"/>
                </a:cxn>
                <a:cxn ang="0">
                  <a:pos x="94" y="28"/>
                </a:cxn>
                <a:cxn ang="0">
                  <a:pos x="183" y="0"/>
                </a:cxn>
                <a:cxn ang="0">
                  <a:pos x="236" y="85"/>
                </a:cxn>
                <a:cxn ang="0">
                  <a:pos x="291" y="174"/>
                </a:cxn>
                <a:cxn ang="0">
                  <a:pos x="202" y="209"/>
                </a:cxn>
                <a:cxn ang="0">
                  <a:pos x="106" y="246"/>
                </a:cxn>
                <a:cxn ang="0">
                  <a:pos x="51" y="150"/>
                </a:cxn>
                <a:cxn ang="0">
                  <a:pos x="0" y="58"/>
                </a:cxn>
              </a:cxnLst>
              <a:rect l="0" t="0" r="r" b="b"/>
              <a:pathLst>
                <a:path w="291" h="246">
                  <a:moveTo>
                    <a:pt x="0" y="58"/>
                  </a:moveTo>
                  <a:cubicBezTo>
                    <a:pt x="32" y="48"/>
                    <a:pt x="63" y="38"/>
                    <a:pt x="94" y="28"/>
                  </a:cubicBezTo>
                  <a:cubicBezTo>
                    <a:pt x="124" y="19"/>
                    <a:pt x="154" y="10"/>
                    <a:pt x="183" y="0"/>
                  </a:cubicBezTo>
                  <a:cubicBezTo>
                    <a:pt x="200" y="28"/>
                    <a:pt x="218" y="56"/>
                    <a:pt x="236" y="85"/>
                  </a:cubicBezTo>
                  <a:cubicBezTo>
                    <a:pt x="254" y="114"/>
                    <a:pt x="273" y="144"/>
                    <a:pt x="291" y="174"/>
                  </a:cubicBezTo>
                  <a:cubicBezTo>
                    <a:pt x="262" y="185"/>
                    <a:pt x="232" y="197"/>
                    <a:pt x="202" y="209"/>
                  </a:cubicBezTo>
                  <a:cubicBezTo>
                    <a:pt x="170" y="221"/>
                    <a:pt x="138" y="234"/>
                    <a:pt x="106" y="246"/>
                  </a:cubicBezTo>
                  <a:cubicBezTo>
                    <a:pt x="87" y="214"/>
                    <a:pt x="69" y="182"/>
                    <a:pt x="51" y="150"/>
                  </a:cubicBezTo>
                  <a:cubicBezTo>
                    <a:pt x="34" y="119"/>
                    <a:pt x="17" y="88"/>
                    <a:pt x="0" y="58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58" name="Group 176"/>
          <p:cNvGrpSpPr/>
          <p:nvPr/>
        </p:nvGrpSpPr>
        <p:grpSpPr>
          <a:xfrm>
            <a:off x="5459775" y="2954724"/>
            <a:ext cx="1050925" cy="1216025"/>
            <a:chOff x="6109205" y="2954723"/>
            <a:chExt cx="1050925" cy="1216025"/>
          </a:xfrm>
        </p:grpSpPr>
        <p:sp>
          <p:nvSpPr>
            <p:cNvPr id="59" name="Freeform 119"/>
            <p:cNvSpPr>
              <a:spLocks/>
            </p:cNvSpPr>
            <p:nvPr/>
          </p:nvSpPr>
          <p:spPr bwMode="auto">
            <a:xfrm>
              <a:off x="6388605" y="3470660"/>
              <a:ext cx="771525" cy="700088"/>
            </a:xfrm>
            <a:custGeom>
              <a:avLst/>
              <a:gdLst/>
              <a:ahLst/>
              <a:cxnLst>
                <a:cxn ang="0">
                  <a:pos x="486" y="0"/>
                </a:cxn>
                <a:cxn ang="0">
                  <a:pos x="367" y="297"/>
                </a:cxn>
                <a:cxn ang="0">
                  <a:pos x="0" y="441"/>
                </a:cxn>
                <a:cxn ang="0">
                  <a:pos x="116" y="145"/>
                </a:cxn>
                <a:cxn ang="0">
                  <a:pos x="486" y="0"/>
                </a:cxn>
              </a:cxnLst>
              <a:rect l="0" t="0" r="r" b="b"/>
              <a:pathLst>
                <a:path w="486" h="441">
                  <a:moveTo>
                    <a:pt x="486" y="0"/>
                  </a:moveTo>
                  <a:lnTo>
                    <a:pt x="367" y="297"/>
                  </a:lnTo>
                  <a:lnTo>
                    <a:pt x="0" y="441"/>
                  </a:lnTo>
                  <a:lnTo>
                    <a:pt x="116" y="145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0" name="Freeform 120"/>
            <p:cNvSpPr>
              <a:spLocks/>
            </p:cNvSpPr>
            <p:nvPr/>
          </p:nvSpPr>
          <p:spPr bwMode="auto">
            <a:xfrm>
              <a:off x="6109205" y="3132523"/>
              <a:ext cx="466725" cy="1038225"/>
            </a:xfrm>
            <a:custGeom>
              <a:avLst/>
              <a:gdLst/>
              <a:ahLst/>
              <a:cxnLst>
                <a:cxn ang="0">
                  <a:pos x="294" y="358"/>
                </a:cxn>
                <a:cxn ang="0">
                  <a:pos x="176" y="654"/>
                </a:cxn>
                <a:cxn ang="0">
                  <a:pos x="0" y="299"/>
                </a:cxn>
                <a:cxn ang="0">
                  <a:pos x="119" y="0"/>
                </a:cxn>
                <a:cxn ang="0">
                  <a:pos x="294" y="358"/>
                </a:cxn>
              </a:cxnLst>
              <a:rect l="0" t="0" r="r" b="b"/>
              <a:pathLst>
                <a:path w="294" h="654">
                  <a:moveTo>
                    <a:pt x="294" y="358"/>
                  </a:moveTo>
                  <a:lnTo>
                    <a:pt x="176" y="654"/>
                  </a:lnTo>
                  <a:lnTo>
                    <a:pt x="0" y="299"/>
                  </a:lnTo>
                  <a:lnTo>
                    <a:pt x="119" y="0"/>
                  </a:lnTo>
                  <a:lnTo>
                    <a:pt x="294" y="358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1" name="Freeform 121"/>
            <p:cNvSpPr>
              <a:spLocks/>
            </p:cNvSpPr>
            <p:nvPr/>
          </p:nvSpPr>
          <p:spPr bwMode="auto">
            <a:xfrm>
              <a:off x="6291768" y="2954723"/>
              <a:ext cx="865188" cy="749300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79" y="23"/>
                </a:cxn>
                <a:cxn ang="0">
                  <a:pos x="154" y="0"/>
                </a:cxn>
                <a:cxn ang="0">
                  <a:pos x="191" y="67"/>
                </a:cxn>
                <a:cxn ang="0">
                  <a:pos x="230" y="138"/>
                </a:cxn>
                <a:cxn ang="0">
                  <a:pos x="155" y="167"/>
                </a:cxn>
                <a:cxn ang="0">
                  <a:pos x="74" y="199"/>
                </a:cxn>
                <a:cxn ang="0">
                  <a:pos x="36" y="122"/>
                </a:cxn>
                <a:cxn ang="0">
                  <a:pos x="0" y="48"/>
                </a:cxn>
              </a:cxnLst>
              <a:rect l="0" t="0" r="r" b="b"/>
              <a:pathLst>
                <a:path w="230" h="199">
                  <a:moveTo>
                    <a:pt x="0" y="48"/>
                  </a:moveTo>
                  <a:cubicBezTo>
                    <a:pt x="27" y="40"/>
                    <a:pt x="53" y="31"/>
                    <a:pt x="79" y="23"/>
                  </a:cubicBezTo>
                  <a:cubicBezTo>
                    <a:pt x="105" y="15"/>
                    <a:pt x="129" y="7"/>
                    <a:pt x="154" y="0"/>
                  </a:cubicBezTo>
                  <a:cubicBezTo>
                    <a:pt x="166" y="22"/>
                    <a:pt x="178" y="44"/>
                    <a:pt x="191" y="67"/>
                  </a:cubicBezTo>
                  <a:cubicBezTo>
                    <a:pt x="204" y="90"/>
                    <a:pt x="217" y="114"/>
                    <a:pt x="230" y="138"/>
                  </a:cubicBezTo>
                  <a:cubicBezTo>
                    <a:pt x="206" y="147"/>
                    <a:pt x="180" y="157"/>
                    <a:pt x="155" y="167"/>
                  </a:cubicBezTo>
                  <a:cubicBezTo>
                    <a:pt x="128" y="178"/>
                    <a:pt x="101" y="188"/>
                    <a:pt x="74" y="199"/>
                  </a:cubicBezTo>
                  <a:cubicBezTo>
                    <a:pt x="61" y="173"/>
                    <a:pt x="48" y="147"/>
                    <a:pt x="36" y="122"/>
                  </a:cubicBezTo>
                  <a:cubicBezTo>
                    <a:pt x="24" y="97"/>
                    <a:pt x="12" y="72"/>
                    <a:pt x="0" y="48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62" name="Freeform 229"/>
          <p:cNvSpPr>
            <a:spLocks noEditPoints="1"/>
          </p:cNvSpPr>
          <p:nvPr/>
        </p:nvSpPr>
        <p:spPr bwMode="auto">
          <a:xfrm rot="20043309">
            <a:off x="5920999" y="3146713"/>
            <a:ext cx="347971" cy="350337"/>
          </a:xfrm>
          <a:custGeom>
            <a:avLst/>
            <a:gdLst/>
            <a:ahLst/>
            <a:cxnLst>
              <a:cxn ang="0">
                <a:pos x="68" y="64"/>
              </a:cxn>
              <a:cxn ang="0">
                <a:pos x="65" y="68"/>
              </a:cxn>
              <a:cxn ang="0">
                <a:pos x="28" y="68"/>
              </a:cxn>
              <a:cxn ang="0">
                <a:pos x="25" y="64"/>
              </a:cxn>
              <a:cxn ang="0">
                <a:pos x="25" y="58"/>
              </a:cxn>
              <a:cxn ang="0">
                <a:pos x="4" y="58"/>
              </a:cxn>
              <a:cxn ang="0">
                <a:pos x="0" y="54"/>
              </a:cxn>
              <a:cxn ang="0">
                <a:pos x="0" y="3"/>
              </a:cxn>
              <a:cxn ang="0">
                <a:pos x="4" y="0"/>
              </a:cxn>
              <a:cxn ang="0">
                <a:pos x="45" y="0"/>
              </a:cxn>
              <a:cxn ang="0">
                <a:pos x="49" y="3"/>
              </a:cxn>
              <a:cxn ang="0">
                <a:pos x="49" y="16"/>
              </a:cxn>
              <a:cxn ang="0">
                <a:pos x="50" y="17"/>
              </a:cxn>
              <a:cxn ang="0">
                <a:pos x="66" y="32"/>
              </a:cxn>
              <a:cxn ang="0">
                <a:pos x="68" y="39"/>
              </a:cxn>
              <a:cxn ang="0">
                <a:pos x="68" y="64"/>
              </a:cxn>
              <a:cxn ang="0">
                <a:pos x="39" y="6"/>
              </a:cxn>
              <a:cxn ang="0">
                <a:pos x="38" y="5"/>
              </a:cxn>
              <a:cxn ang="0">
                <a:pos x="11" y="5"/>
              </a:cxn>
              <a:cxn ang="0">
                <a:pos x="10" y="6"/>
              </a:cxn>
              <a:cxn ang="0">
                <a:pos x="10" y="8"/>
              </a:cxn>
              <a:cxn ang="0">
                <a:pos x="11" y="9"/>
              </a:cxn>
              <a:cxn ang="0">
                <a:pos x="38" y="9"/>
              </a:cxn>
              <a:cxn ang="0">
                <a:pos x="39" y="8"/>
              </a:cxn>
              <a:cxn ang="0">
                <a:pos x="39" y="6"/>
              </a:cxn>
              <a:cxn ang="0">
                <a:pos x="64" y="63"/>
              </a:cxn>
              <a:cxn ang="0">
                <a:pos x="64" y="39"/>
              </a:cxn>
              <a:cxn ang="0">
                <a:pos x="48" y="39"/>
              </a:cxn>
              <a:cxn ang="0">
                <a:pos x="44" y="35"/>
              </a:cxn>
              <a:cxn ang="0">
                <a:pos x="44" y="19"/>
              </a:cxn>
              <a:cxn ang="0">
                <a:pos x="30" y="19"/>
              </a:cxn>
              <a:cxn ang="0">
                <a:pos x="30" y="63"/>
              </a:cxn>
              <a:cxn ang="0">
                <a:pos x="64" y="63"/>
              </a:cxn>
              <a:cxn ang="0">
                <a:pos x="60" y="34"/>
              </a:cxn>
              <a:cxn ang="0">
                <a:pos x="49" y="22"/>
              </a:cxn>
              <a:cxn ang="0">
                <a:pos x="49" y="34"/>
              </a:cxn>
              <a:cxn ang="0">
                <a:pos x="60" y="34"/>
              </a:cxn>
            </a:cxnLst>
            <a:rect l="0" t="0" r="r" b="b"/>
            <a:pathLst>
              <a:path w="68" h="68">
                <a:moveTo>
                  <a:pt x="68" y="64"/>
                </a:moveTo>
                <a:cubicBezTo>
                  <a:pt x="68" y="66"/>
                  <a:pt x="67" y="68"/>
                  <a:pt x="65" y="68"/>
                </a:cubicBezTo>
                <a:cubicBezTo>
                  <a:pt x="28" y="68"/>
                  <a:pt x="28" y="68"/>
                  <a:pt x="28" y="68"/>
                </a:cubicBezTo>
                <a:cubicBezTo>
                  <a:pt x="26" y="68"/>
                  <a:pt x="25" y="66"/>
                  <a:pt x="25" y="64"/>
                </a:cubicBezTo>
                <a:cubicBezTo>
                  <a:pt x="25" y="58"/>
                  <a:pt x="25" y="58"/>
                  <a:pt x="25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56"/>
                  <a:pt x="0" y="54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2" y="0"/>
                  <a:pt x="4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9" y="1"/>
                  <a:pt x="49" y="3"/>
                </a:cubicBezTo>
                <a:cubicBezTo>
                  <a:pt x="49" y="16"/>
                  <a:pt x="49" y="16"/>
                  <a:pt x="49" y="16"/>
                </a:cubicBezTo>
                <a:cubicBezTo>
                  <a:pt x="50" y="16"/>
                  <a:pt x="50" y="16"/>
                  <a:pt x="50" y="17"/>
                </a:cubicBezTo>
                <a:cubicBezTo>
                  <a:pt x="66" y="32"/>
                  <a:pt x="66" y="32"/>
                  <a:pt x="66" y="32"/>
                </a:cubicBezTo>
                <a:cubicBezTo>
                  <a:pt x="67" y="34"/>
                  <a:pt x="68" y="37"/>
                  <a:pt x="68" y="39"/>
                </a:cubicBezTo>
                <a:lnTo>
                  <a:pt x="68" y="64"/>
                </a:lnTo>
                <a:close/>
                <a:moveTo>
                  <a:pt x="39" y="6"/>
                </a:moveTo>
                <a:cubicBezTo>
                  <a:pt x="39" y="5"/>
                  <a:pt x="39" y="5"/>
                  <a:pt x="38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10" y="8"/>
                  <a:pt x="10" y="8"/>
                  <a:pt x="10" y="8"/>
                </a:cubicBezTo>
                <a:cubicBezTo>
                  <a:pt x="10" y="9"/>
                  <a:pt x="11" y="9"/>
                  <a:pt x="11" y="9"/>
                </a:cubicBezTo>
                <a:cubicBezTo>
                  <a:pt x="38" y="9"/>
                  <a:pt x="38" y="9"/>
                  <a:pt x="38" y="9"/>
                </a:cubicBezTo>
                <a:cubicBezTo>
                  <a:pt x="39" y="9"/>
                  <a:pt x="39" y="9"/>
                  <a:pt x="39" y="8"/>
                </a:cubicBezTo>
                <a:lnTo>
                  <a:pt x="39" y="6"/>
                </a:lnTo>
                <a:close/>
                <a:moveTo>
                  <a:pt x="64" y="63"/>
                </a:moveTo>
                <a:cubicBezTo>
                  <a:pt x="64" y="39"/>
                  <a:pt x="64" y="39"/>
                  <a:pt x="64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6" y="39"/>
                  <a:pt x="44" y="37"/>
                  <a:pt x="44" y="35"/>
                </a:cubicBezTo>
                <a:cubicBezTo>
                  <a:pt x="44" y="19"/>
                  <a:pt x="44" y="19"/>
                  <a:pt x="44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63"/>
                  <a:pt x="30" y="63"/>
                  <a:pt x="30" y="63"/>
                </a:cubicBezTo>
                <a:lnTo>
                  <a:pt x="64" y="63"/>
                </a:lnTo>
                <a:close/>
                <a:moveTo>
                  <a:pt x="60" y="34"/>
                </a:moveTo>
                <a:cubicBezTo>
                  <a:pt x="49" y="22"/>
                  <a:pt x="49" y="22"/>
                  <a:pt x="49" y="22"/>
                </a:cubicBezTo>
                <a:cubicBezTo>
                  <a:pt x="49" y="34"/>
                  <a:pt x="49" y="34"/>
                  <a:pt x="49" y="34"/>
                </a:cubicBezTo>
                <a:lnTo>
                  <a:pt x="60" y="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3" name="Freeform 122"/>
          <p:cNvSpPr>
            <a:spLocks noEditPoints="1"/>
          </p:cNvSpPr>
          <p:nvPr/>
        </p:nvSpPr>
        <p:spPr bwMode="auto">
          <a:xfrm rot="20052358">
            <a:off x="6732442" y="2951779"/>
            <a:ext cx="268287" cy="385850"/>
          </a:xfrm>
          <a:custGeom>
            <a:avLst/>
            <a:gdLst/>
            <a:ahLst/>
            <a:cxnLst>
              <a:cxn ang="0">
                <a:pos x="41" y="29"/>
              </a:cxn>
              <a:cxn ang="0">
                <a:pos x="23" y="50"/>
              </a:cxn>
              <a:cxn ang="0">
                <a:pos x="23" y="55"/>
              </a:cxn>
              <a:cxn ang="0">
                <a:pos x="32" y="55"/>
              </a:cxn>
              <a:cxn ang="0">
                <a:pos x="34" y="57"/>
              </a:cxn>
              <a:cxn ang="0">
                <a:pos x="32" y="59"/>
              </a:cxn>
              <a:cxn ang="0">
                <a:pos x="9" y="59"/>
              </a:cxn>
              <a:cxn ang="0">
                <a:pos x="7" y="57"/>
              </a:cxn>
              <a:cxn ang="0">
                <a:pos x="9" y="55"/>
              </a:cxn>
              <a:cxn ang="0">
                <a:pos x="18" y="55"/>
              </a:cxn>
              <a:cxn ang="0">
                <a:pos x="18" y="50"/>
              </a:cxn>
              <a:cxn ang="0">
                <a:pos x="0" y="29"/>
              </a:cxn>
              <a:cxn ang="0">
                <a:pos x="0" y="25"/>
              </a:cxn>
              <a:cxn ang="0">
                <a:pos x="2" y="23"/>
              </a:cxn>
              <a:cxn ang="0">
                <a:pos x="4" y="25"/>
              </a:cxn>
              <a:cxn ang="0">
                <a:pos x="4" y="29"/>
              </a:cxn>
              <a:cxn ang="0">
                <a:pos x="20" y="45"/>
              </a:cxn>
              <a:cxn ang="0">
                <a:pos x="36" y="29"/>
              </a:cxn>
              <a:cxn ang="0">
                <a:pos x="36" y="25"/>
              </a:cxn>
              <a:cxn ang="0">
                <a:pos x="39" y="23"/>
              </a:cxn>
              <a:cxn ang="0">
                <a:pos x="41" y="25"/>
              </a:cxn>
              <a:cxn ang="0">
                <a:pos x="41" y="29"/>
              </a:cxn>
              <a:cxn ang="0">
                <a:pos x="32" y="29"/>
              </a:cxn>
              <a:cxn ang="0">
                <a:pos x="20" y="41"/>
              </a:cxn>
              <a:cxn ang="0">
                <a:pos x="9" y="29"/>
              </a:cxn>
              <a:cxn ang="0">
                <a:pos x="9" y="11"/>
              </a:cxn>
              <a:cxn ang="0">
                <a:pos x="20" y="0"/>
              </a:cxn>
              <a:cxn ang="0">
                <a:pos x="32" y="11"/>
              </a:cxn>
              <a:cxn ang="0">
                <a:pos x="32" y="29"/>
              </a:cxn>
            </a:cxnLst>
            <a:rect l="0" t="0" r="r" b="b"/>
            <a:pathLst>
              <a:path w="41" h="59">
                <a:moveTo>
                  <a:pt x="41" y="29"/>
                </a:moveTo>
                <a:cubicBezTo>
                  <a:pt x="41" y="40"/>
                  <a:pt x="33" y="49"/>
                  <a:pt x="23" y="50"/>
                </a:cubicBezTo>
                <a:cubicBezTo>
                  <a:pt x="23" y="55"/>
                  <a:pt x="23" y="55"/>
                  <a:pt x="23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4" y="56"/>
                  <a:pt x="34" y="57"/>
                </a:cubicBezTo>
                <a:cubicBezTo>
                  <a:pt x="34" y="58"/>
                  <a:pt x="33" y="59"/>
                  <a:pt x="32" y="59"/>
                </a:cubicBezTo>
                <a:cubicBezTo>
                  <a:pt x="9" y="59"/>
                  <a:pt x="9" y="59"/>
                  <a:pt x="9" y="59"/>
                </a:cubicBezTo>
                <a:cubicBezTo>
                  <a:pt x="8" y="59"/>
                  <a:pt x="7" y="58"/>
                  <a:pt x="7" y="57"/>
                </a:cubicBezTo>
                <a:cubicBezTo>
                  <a:pt x="7" y="56"/>
                  <a:pt x="8" y="55"/>
                  <a:pt x="9" y="55"/>
                </a:cubicBezTo>
                <a:cubicBezTo>
                  <a:pt x="18" y="55"/>
                  <a:pt x="18" y="55"/>
                  <a:pt x="18" y="55"/>
                </a:cubicBezTo>
                <a:cubicBezTo>
                  <a:pt x="18" y="50"/>
                  <a:pt x="18" y="50"/>
                  <a:pt x="18" y="50"/>
                </a:cubicBezTo>
                <a:cubicBezTo>
                  <a:pt x="8" y="49"/>
                  <a:pt x="0" y="40"/>
                  <a:pt x="0" y="29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1" y="23"/>
                  <a:pt x="2" y="23"/>
                </a:cubicBezTo>
                <a:cubicBezTo>
                  <a:pt x="3" y="23"/>
                  <a:pt x="4" y="24"/>
                  <a:pt x="4" y="25"/>
                </a:cubicBezTo>
                <a:cubicBezTo>
                  <a:pt x="4" y="29"/>
                  <a:pt x="4" y="29"/>
                  <a:pt x="4" y="29"/>
                </a:cubicBezTo>
                <a:cubicBezTo>
                  <a:pt x="4" y="38"/>
                  <a:pt x="12" y="45"/>
                  <a:pt x="20" y="45"/>
                </a:cubicBezTo>
                <a:cubicBezTo>
                  <a:pt x="29" y="45"/>
                  <a:pt x="36" y="38"/>
                  <a:pt x="36" y="29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24"/>
                  <a:pt x="37" y="23"/>
                  <a:pt x="39" y="23"/>
                </a:cubicBezTo>
                <a:cubicBezTo>
                  <a:pt x="40" y="23"/>
                  <a:pt x="41" y="24"/>
                  <a:pt x="41" y="25"/>
                </a:cubicBezTo>
                <a:lnTo>
                  <a:pt x="41" y="29"/>
                </a:lnTo>
                <a:close/>
                <a:moveTo>
                  <a:pt x="32" y="29"/>
                </a:moveTo>
                <a:cubicBezTo>
                  <a:pt x="32" y="36"/>
                  <a:pt x="27" y="41"/>
                  <a:pt x="20" y="41"/>
                </a:cubicBezTo>
                <a:cubicBezTo>
                  <a:pt x="14" y="41"/>
                  <a:pt x="9" y="36"/>
                  <a:pt x="9" y="2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5"/>
                  <a:pt x="14" y="0"/>
                  <a:pt x="20" y="0"/>
                </a:cubicBezTo>
                <a:cubicBezTo>
                  <a:pt x="27" y="0"/>
                  <a:pt x="32" y="5"/>
                  <a:pt x="32" y="11"/>
                </a:cubicBezTo>
                <a:lnTo>
                  <a:pt x="32" y="2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4" name="矩形 63"/>
          <p:cNvSpPr/>
          <p:nvPr/>
        </p:nvSpPr>
        <p:spPr>
          <a:xfrm>
            <a:off x="1354046" y="1633677"/>
            <a:ext cx="3362187" cy="4385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指针变量的定义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353494" y="2336792"/>
            <a:ext cx="3787035" cy="43858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指针变量初始化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353493" y="3112254"/>
            <a:ext cx="3362739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指针运算符及指针运算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274673" y="3674210"/>
            <a:ext cx="3699326" cy="557973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指针应用举例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72" name="Group 133"/>
          <p:cNvGrpSpPr/>
          <p:nvPr/>
        </p:nvGrpSpPr>
        <p:grpSpPr>
          <a:xfrm>
            <a:off x="333998" y="3748754"/>
            <a:ext cx="906342" cy="574153"/>
            <a:chOff x="5249342" y="1406453"/>
            <a:chExt cx="648499" cy="649042"/>
          </a:xfrm>
        </p:grpSpPr>
        <p:sp>
          <p:nvSpPr>
            <p:cNvPr id="73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4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1500" b="1" dirty="0">
                  <a:solidFill>
                    <a:schemeClr val="bg1"/>
                  </a:solidFill>
                </a:rPr>
                <a:t>5</a:t>
              </a:r>
              <a:endParaRPr lang="en-US" sz="1500" b="1" dirty="0">
                <a:latin typeface="+mj-lt"/>
              </a:endParaRPr>
            </a:p>
          </p:txBody>
        </p:sp>
      </p:grpSp>
      <p:grpSp>
        <p:nvGrpSpPr>
          <p:cNvPr id="68" name="Group 133"/>
          <p:cNvGrpSpPr/>
          <p:nvPr/>
        </p:nvGrpSpPr>
        <p:grpSpPr>
          <a:xfrm>
            <a:off x="314704" y="4486491"/>
            <a:ext cx="906342" cy="574153"/>
            <a:chOff x="5249342" y="1406453"/>
            <a:chExt cx="648499" cy="649042"/>
          </a:xfrm>
        </p:grpSpPr>
        <p:sp>
          <p:nvSpPr>
            <p:cNvPr id="69" name="Oval 81"/>
            <p:cNvSpPr>
              <a:spLocks noChangeAspect="1"/>
            </p:cNvSpPr>
            <p:nvPr/>
          </p:nvSpPr>
          <p:spPr>
            <a:xfrm>
              <a:off x="5249342" y="1406453"/>
              <a:ext cx="648499" cy="649042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0" name="Oval 82"/>
            <p:cNvSpPr>
              <a:spLocks noChangeAspect="1"/>
            </p:cNvSpPr>
            <p:nvPr/>
          </p:nvSpPr>
          <p:spPr>
            <a:xfrm>
              <a:off x="5324169" y="1481343"/>
              <a:ext cx="498845" cy="499263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b="1" dirty="0">
                  <a:solidFill>
                    <a:schemeClr val="bg1"/>
                  </a:solidFill>
                </a:rPr>
                <a:t>0</a:t>
              </a:r>
              <a:r>
                <a:rPr lang="en-US" altLang="zh-CN" sz="1500" b="1" dirty="0">
                  <a:solidFill>
                    <a:schemeClr val="bg1"/>
                  </a:solidFill>
                </a:rPr>
                <a:t>6</a:t>
              </a:r>
              <a:endParaRPr lang="en-US" sz="1500" b="1" dirty="0">
                <a:latin typeface="+mj-lt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1334752" y="4412313"/>
            <a:ext cx="3153702" cy="11119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指针</a:t>
            </a: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作为函数参数</a:t>
            </a:r>
          </a:p>
          <a:p>
            <a:pPr>
              <a:lnSpc>
                <a:spcPct val="150000"/>
              </a:lnSpc>
            </a:pP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76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" name="矩形 76"/>
          <p:cNvSpPr/>
          <p:nvPr/>
        </p:nvSpPr>
        <p:spPr>
          <a:xfrm>
            <a:off x="1506446" y="788577"/>
            <a:ext cx="3362187" cy="43858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指针与指针变量</a:t>
            </a:r>
            <a:endParaRPr lang="zh-CN" altLang="en-US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691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42">
            <a:extLst>
              <a:ext uri="{FF2B5EF4-FFF2-40B4-BE49-F238E27FC236}">
                <a16:creationId xmlns="" xmlns:a16="http://schemas.microsoft.com/office/drawing/2014/main" id="{7F192E77-7EDA-43A8-877D-F44E3ECE5FCB}"/>
              </a:ext>
            </a:extLst>
          </p:cNvPr>
          <p:cNvSpPr txBox="1"/>
          <p:nvPr/>
        </p:nvSpPr>
        <p:spPr>
          <a:xfrm>
            <a:off x="910106" y="199990"/>
            <a:ext cx="5181936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eaLnBrk="0" hangingPunct="0"/>
            <a:r>
              <a:rPr lang="zh-CN" altLang="en-US" dirty="0" smtClean="0">
                <a:solidFill>
                  <a:srgbClr val="00B0F0"/>
                </a:solidFill>
              </a:rPr>
              <a:t>一维数组与地址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40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7"/>
          <p:cNvSpPr txBox="1">
            <a:spLocks noRot="1" noChangeArrowheads="1"/>
          </p:cNvSpPr>
          <p:nvPr/>
        </p:nvSpPr>
        <p:spPr>
          <a:xfrm>
            <a:off x="483788" y="878167"/>
            <a:ext cx="3259138" cy="5842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4"/>
              </a:buBlip>
            </a:pP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 </a:t>
            </a:r>
            <a:r>
              <a:rPr lang="en-US" altLang="zh-CN" sz="2800" dirty="0" smtClean="0"/>
              <a:t>a[5</a:t>
            </a:r>
            <a:r>
              <a:rPr lang="en-US" altLang="zh-CN" sz="2800" dirty="0" smtClean="0"/>
              <a:t>]</a:t>
            </a:r>
            <a:r>
              <a:rPr lang="zh-CN" altLang="en-US" sz="2800" dirty="0" smtClean="0"/>
              <a:t>；</a:t>
            </a:r>
            <a:endParaRPr lang="zh-CN" altLang="en-US" sz="2800" dirty="0"/>
          </a:p>
        </p:txBody>
      </p:sp>
      <p:sp>
        <p:nvSpPr>
          <p:cNvPr id="46" name="Rectangle 7"/>
          <p:cNvSpPr txBox="1">
            <a:spLocks noRot="1" noChangeArrowheads="1"/>
          </p:cNvSpPr>
          <p:nvPr/>
        </p:nvSpPr>
        <p:spPr>
          <a:xfrm>
            <a:off x="692149" y="1699867"/>
            <a:ext cx="6435885" cy="312151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SzPct val="80000"/>
              <a:buBlip>
                <a:blip r:embed="rId5"/>
              </a:buBlip>
            </a:pPr>
            <a:r>
              <a:rPr lang="en-US" altLang="zh-CN" sz="2800" b="1" dirty="0" smtClean="0"/>
              <a:t> a</a:t>
            </a:r>
            <a:r>
              <a:rPr lang="zh-CN" altLang="en-US" sz="2800" dirty="0" smtClean="0"/>
              <a:t>：数组名（存放数组的</a:t>
            </a:r>
            <a:r>
              <a:rPr lang="zh-CN" altLang="en-US" sz="2800" dirty="0" smtClean="0">
                <a:solidFill>
                  <a:srgbClr val="C00000"/>
                </a:solidFill>
              </a:rPr>
              <a:t>首地址</a:t>
            </a:r>
            <a:r>
              <a:rPr lang="zh-CN" altLang="en-US" sz="2800" dirty="0" smtClean="0"/>
              <a:t>）；</a:t>
            </a:r>
            <a:endParaRPr lang="en-US" altLang="zh-CN" sz="2800" dirty="0" smtClean="0"/>
          </a:p>
          <a:p>
            <a:pPr>
              <a:spcAft>
                <a:spcPts val="600"/>
              </a:spcAft>
              <a:buSzPct val="80000"/>
              <a:buBlip>
                <a:blip r:embed="rId5"/>
              </a:buBlip>
            </a:pPr>
            <a:r>
              <a:rPr lang="en-US" altLang="zh-CN" sz="2800" dirty="0" smtClean="0"/>
              <a:t> 5</a:t>
            </a:r>
            <a:r>
              <a:rPr lang="zh-CN" altLang="en-US" sz="2800" dirty="0" smtClean="0"/>
              <a:t>：数组长度（大小）；</a:t>
            </a:r>
            <a:endParaRPr lang="en-US" altLang="zh-CN" sz="2800" dirty="0" smtClean="0"/>
          </a:p>
          <a:p>
            <a:pPr>
              <a:spcAft>
                <a:spcPts val="600"/>
              </a:spcAft>
              <a:buSzPct val="80000"/>
              <a:buBlip>
                <a:blip r:embed="rId5"/>
              </a:buBlip>
            </a:pPr>
            <a:r>
              <a:rPr lang="en-US" altLang="zh-CN" sz="2800" dirty="0" smtClean="0"/>
              <a:t> a[3]</a:t>
            </a:r>
            <a:r>
              <a:rPr lang="zh-CN" altLang="en-US" sz="2800" dirty="0" smtClean="0"/>
              <a:t>：</a:t>
            </a:r>
            <a:r>
              <a:rPr lang="zh-CN" altLang="en-US" sz="2800" dirty="0" smtClean="0"/>
              <a:t>第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个（实质是第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个）数组</a:t>
            </a:r>
            <a:r>
              <a:rPr lang="zh-CN" altLang="en-US" sz="2800" dirty="0" smtClean="0"/>
              <a:t>元素；</a:t>
            </a:r>
            <a:endParaRPr lang="en-US" altLang="zh-CN" sz="2800" dirty="0" smtClean="0"/>
          </a:p>
          <a:p>
            <a:pPr>
              <a:spcAft>
                <a:spcPts val="600"/>
              </a:spcAft>
              <a:buSzPct val="80000"/>
              <a:buBlip>
                <a:blip r:embed="rId5"/>
              </a:buBlip>
            </a:pPr>
            <a:r>
              <a:rPr lang="en-US" altLang="zh-CN" sz="2800" dirty="0" smtClean="0"/>
              <a:t> a[3]</a:t>
            </a:r>
            <a:r>
              <a:rPr lang="zh-CN" altLang="en-US" sz="2800" dirty="0" smtClean="0"/>
              <a:t>中的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：数组</a:t>
            </a:r>
            <a:r>
              <a:rPr lang="zh-CN" altLang="en-US" sz="2800" dirty="0"/>
              <a:t>下</a:t>
            </a:r>
            <a:r>
              <a:rPr lang="zh-CN" altLang="en-US" sz="2800" dirty="0" smtClean="0"/>
              <a:t>标，即索引号；</a:t>
            </a:r>
            <a:endParaRPr lang="en-US" altLang="zh-CN" sz="2800" dirty="0" smtClean="0"/>
          </a:p>
          <a:p>
            <a:pPr>
              <a:spcAft>
                <a:spcPts val="600"/>
              </a:spcAft>
              <a:buSzPct val="80000"/>
              <a:buBlip>
                <a:blip r:embed="rId5"/>
              </a:buBlip>
            </a:pPr>
            <a:r>
              <a:rPr lang="en-US" altLang="zh-CN" sz="2800" dirty="0" smtClean="0"/>
              <a:t> &amp;a[3]==a+3==</a:t>
            </a:r>
            <a:r>
              <a:rPr lang="en-US" altLang="zh-CN" sz="2800" dirty="0" err="1" smtClean="0"/>
              <a:t>a+sizeof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)*3;</a:t>
            </a:r>
            <a:endParaRPr lang="zh-CN" altLang="en-US" sz="2800" dirty="0"/>
          </a:p>
        </p:txBody>
      </p:sp>
      <p:grpSp>
        <p:nvGrpSpPr>
          <p:cNvPr id="47" name="Group 5"/>
          <p:cNvGrpSpPr>
            <a:grpSpLocks/>
          </p:cNvGrpSpPr>
          <p:nvPr/>
        </p:nvGrpSpPr>
        <p:grpSpPr bwMode="auto">
          <a:xfrm>
            <a:off x="6536294" y="1289448"/>
            <a:ext cx="2110978" cy="1762127"/>
            <a:chOff x="1357" y="2439"/>
            <a:chExt cx="1773" cy="1480"/>
          </a:xfrm>
        </p:grpSpPr>
        <p:grpSp>
          <p:nvGrpSpPr>
            <p:cNvPr id="48" name="Group 6"/>
            <p:cNvGrpSpPr>
              <a:grpSpLocks/>
            </p:cNvGrpSpPr>
            <p:nvPr/>
          </p:nvGrpSpPr>
          <p:grpSpPr bwMode="auto">
            <a:xfrm>
              <a:off x="1879" y="2479"/>
              <a:ext cx="1251" cy="1440"/>
              <a:chOff x="1548" y="864"/>
              <a:chExt cx="1600" cy="1440"/>
            </a:xfrm>
          </p:grpSpPr>
          <p:sp>
            <p:nvSpPr>
              <p:cNvPr id="51" name="Rectangle 7"/>
              <p:cNvSpPr>
                <a:spLocks noChangeArrowheads="1"/>
              </p:cNvSpPr>
              <p:nvPr/>
            </p:nvSpPr>
            <p:spPr bwMode="auto">
              <a:xfrm>
                <a:off x="1872" y="864"/>
                <a:ext cx="1267" cy="14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sp>
            <p:nvSpPr>
              <p:cNvPr id="52" name="Line 8"/>
              <p:cNvSpPr>
                <a:spLocks noChangeShapeType="1"/>
              </p:cNvSpPr>
              <p:nvPr/>
            </p:nvSpPr>
            <p:spPr bwMode="auto">
              <a:xfrm>
                <a:off x="1861" y="1109"/>
                <a:ext cx="12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sp>
            <p:nvSpPr>
              <p:cNvPr id="53" name="Text Box 9"/>
              <p:cNvSpPr txBox="1">
                <a:spLocks noChangeArrowheads="1"/>
              </p:cNvSpPr>
              <p:nvPr/>
            </p:nvSpPr>
            <p:spPr bwMode="auto">
              <a:xfrm>
                <a:off x="2265" y="864"/>
                <a:ext cx="4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a[0]</a:t>
                </a:r>
              </a:p>
            </p:txBody>
          </p:sp>
          <p:sp>
            <p:nvSpPr>
              <p:cNvPr id="54" name="Line 10"/>
              <p:cNvSpPr>
                <a:spLocks noChangeShapeType="1"/>
              </p:cNvSpPr>
              <p:nvPr/>
            </p:nvSpPr>
            <p:spPr bwMode="auto">
              <a:xfrm>
                <a:off x="1890" y="1327"/>
                <a:ext cx="12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sp>
            <p:nvSpPr>
              <p:cNvPr id="55" name="Line 11"/>
              <p:cNvSpPr>
                <a:spLocks noChangeShapeType="1"/>
              </p:cNvSpPr>
              <p:nvPr/>
            </p:nvSpPr>
            <p:spPr bwMode="auto">
              <a:xfrm>
                <a:off x="1863" y="1574"/>
                <a:ext cx="1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sp>
            <p:nvSpPr>
              <p:cNvPr id="56" name="Line 12"/>
              <p:cNvSpPr>
                <a:spLocks noChangeShapeType="1"/>
              </p:cNvSpPr>
              <p:nvPr/>
            </p:nvSpPr>
            <p:spPr bwMode="auto">
              <a:xfrm>
                <a:off x="1881" y="1824"/>
                <a:ext cx="1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/>
              </a:p>
            </p:txBody>
          </p:sp>
          <p:sp>
            <p:nvSpPr>
              <p:cNvPr id="57" name="Text Box 13"/>
              <p:cNvSpPr txBox="1">
                <a:spLocks noChangeArrowheads="1"/>
              </p:cNvSpPr>
              <p:nvPr/>
            </p:nvSpPr>
            <p:spPr bwMode="auto">
              <a:xfrm>
                <a:off x="1560" y="889"/>
                <a:ext cx="28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0</a:t>
                </a:r>
              </a:p>
            </p:txBody>
          </p:sp>
          <p:sp>
            <p:nvSpPr>
              <p:cNvPr id="58" name="Text Box 14"/>
              <p:cNvSpPr txBox="1">
                <a:spLocks noChangeArrowheads="1"/>
              </p:cNvSpPr>
              <p:nvPr/>
            </p:nvSpPr>
            <p:spPr bwMode="auto">
              <a:xfrm>
                <a:off x="1560" y="1107"/>
                <a:ext cx="28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59" name="Text Box 15"/>
              <p:cNvSpPr txBox="1">
                <a:spLocks noChangeArrowheads="1"/>
              </p:cNvSpPr>
              <p:nvPr/>
            </p:nvSpPr>
            <p:spPr bwMode="auto">
              <a:xfrm>
                <a:off x="1558" y="1824"/>
                <a:ext cx="28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4</a:t>
                </a:r>
              </a:p>
            </p:txBody>
          </p:sp>
          <p:sp>
            <p:nvSpPr>
              <p:cNvPr id="60" name="Line 16"/>
              <p:cNvSpPr>
                <a:spLocks noChangeShapeType="1"/>
              </p:cNvSpPr>
              <p:nvPr/>
            </p:nvSpPr>
            <p:spPr bwMode="auto">
              <a:xfrm>
                <a:off x="1863" y="2053"/>
                <a:ext cx="12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 sz="1200"/>
              </a:p>
            </p:txBody>
          </p:sp>
          <p:sp>
            <p:nvSpPr>
              <p:cNvPr id="61" name="Text Box 17"/>
              <p:cNvSpPr txBox="1">
                <a:spLocks noChangeArrowheads="1"/>
              </p:cNvSpPr>
              <p:nvPr/>
            </p:nvSpPr>
            <p:spPr bwMode="auto">
              <a:xfrm>
                <a:off x="1558" y="2064"/>
                <a:ext cx="28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5</a:t>
                </a:r>
              </a:p>
            </p:txBody>
          </p:sp>
          <p:sp>
            <p:nvSpPr>
              <p:cNvPr id="62" name="Text Box 18"/>
              <p:cNvSpPr txBox="1">
                <a:spLocks noChangeArrowheads="1"/>
              </p:cNvSpPr>
              <p:nvPr/>
            </p:nvSpPr>
            <p:spPr bwMode="auto">
              <a:xfrm>
                <a:off x="2265" y="1104"/>
                <a:ext cx="4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a[1]</a:t>
                </a:r>
              </a:p>
            </p:txBody>
          </p:sp>
          <p:sp>
            <p:nvSpPr>
              <p:cNvPr id="63" name="Text Box 19"/>
              <p:cNvSpPr txBox="1">
                <a:spLocks noChangeArrowheads="1"/>
              </p:cNvSpPr>
              <p:nvPr/>
            </p:nvSpPr>
            <p:spPr bwMode="auto">
              <a:xfrm>
                <a:off x="2265" y="1344"/>
                <a:ext cx="4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a[2]</a:t>
                </a:r>
              </a:p>
            </p:txBody>
          </p:sp>
          <p:sp>
            <p:nvSpPr>
              <p:cNvPr id="64" name="Text Box 20"/>
              <p:cNvSpPr txBox="1">
                <a:spLocks noChangeArrowheads="1"/>
              </p:cNvSpPr>
              <p:nvPr/>
            </p:nvSpPr>
            <p:spPr bwMode="auto">
              <a:xfrm>
                <a:off x="2265" y="1584"/>
                <a:ext cx="4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a[3]</a:t>
                </a:r>
              </a:p>
            </p:txBody>
          </p:sp>
          <p:sp>
            <p:nvSpPr>
              <p:cNvPr id="65" name="Text Box 21"/>
              <p:cNvSpPr txBox="1">
                <a:spLocks noChangeArrowheads="1"/>
              </p:cNvSpPr>
              <p:nvPr/>
            </p:nvSpPr>
            <p:spPr bwMode="auto">
              <a:xfrm>
                <a:off x="2255" y="1824"/>
                <a:ext cx="4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a[4]</a:t>
                </a:r>
              </a:p>
            </p:txBody>
          </p:sp>
          <p:sp>
            <p:nvSpPr>
              <p:cNvPr id="66" name="Text Box 22"/>
              <p:cNvSpPr txBox="1">
                <a:spLocks noChangeArrowheads="1"/>
              </p:cNvSpPr>
              <p:nvPr/>
            </p:nvSpPr>
            <p:spPr bwMode="auto">
              <a:xfrm>
                <a:off x="2265" y="2064"/>
                <a:ext cx="4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a[5]</a:t>
                </a:r>
              </a:p>
            </p:txBody>
          </p:sp>
          <p:sp>
            <p:nvSpPr>
              <p:cNvPr id="67" name="Text Box 23"/>
              <p:cNvSpPr txBox="1">
                <a:spLocks noChangeArrowheads="1"/>
              </p:cNvSpPr>
              <p:nvPr/>
            </p:nvSpPr>
            <p:spPr bwMode="auto">
              <a:xfrm>
                <a:off x="1549" y="1296"/>
                <a:ext cx="28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2</a:t>
                </a:r>
              </a:p>
            </p:txBody>
          </p:sp>
          <p:sp>
            <p:nvSpPr>
              <p:cNvPr id="68" name="Text Box 24"/>
              <p:cNvSpPr txBox="1">
                <a:spLocks noChangeArrowheads="1"/>
              </p:cNvSpPr>
              <p:nvPr/>
            </p:nvSpPr>
            <p:spPr bwMode="auto">
              <a:xfrm>
                <a:off x="1548" y="1584"/>
                <a:ext cx="28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000000"/>
                    </a:solidFill>
                    <a:latin typeface="Times New Roman" pitchFamily="18" charset="0"/>
                    <a:ea typeface="宋体" charset="-122"/>
                  </a:rPr>
                  <a:t>3</a:t>
                </a:r>
              </a:p>
            </p:txBody>
          </p:sp>
        </p:grpSp>
        <p:sp>
          <p:nvSpPr>
            <p:cNvPr id="49" name="Line 25"/>
            <p:cNvSpPr>
              <a:spLocks noChangeShapeType="1"/>
            </p:cNvSpPr>
            <p:nvPr/>
          </p:nvSpPr>
          <p:spPr bwMode="auto">
            <a:xfrm>
              <a:off x="1644" y="2520"/>
              <a:ext cx="4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 sz="1200"/>
            </a:p>
          </p:txBody>
        </p:sp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1357" y="2439"/>
              <a:ext cx="211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000000"/>
                  </a:solidFill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420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92498" y="3192482"/>
            <a:ext cx="6688957" cy="1231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76894" y="1296117"/>
            <a:ext cx="7659584" cy="1112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42">
            <a:extLst>
              <a:ext uri="{FF2B5EF4-FFF2-40B4-BE49-F238E27FC236}">
                <a16:creationId xmlns="" xmlns:a16="http://schemas.microsoft.com/office/drawing/2014/main" id="{7F192E77-7EDA-43A8-877D-F44E3ECE5FCB}"/>
              </a:ext>
            </a:extLst>
          </p:cNvPr>
          <p:cNvSpPr txBox="1"/>
          <p:nvPr/>
        </p:nvSpPr>
        <p:spPr>
          <a:xfrm>
            <a:off x="910106" y="199990"/>
            <a:ext cx="5181936" cy="43088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eaLnBrk="0" hangingPunct="0"/>
            <a:r>
              <a:rPr lang="zh-CN" altLang="en-US" dirty="0">
                <a:solidFill>
                  <a:srgbClr val="00B0F0"/>
                </a:solidFill>
              </a:rPr>
              <a:t>二</a:t>
            </a:r>
            <a:r>
              <a:rPr lang="zh-CN" altLang="en-US" dirty="0" smtClean="0">
                <a:solidFill>
                  <a:srgbClr val="00B0F0"/>
                </a:solidFill>
              </a:rPr>
              <a:t>维数组与地址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40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ectangle 7"/>
          <p:cNvSpPr txBox="1">
            <a:spLocks noRot="1" noChangeArrowheads="1"/>
          </p:cNvSpPr>
          <p:nvPr/>
        </p:nvSpPr>
        <p:spPr>
          <a:xfrm>
            <a:off x="483788" y="711917"/>
            <a:ext cx="3259138" cy="5842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altLang="zh-CN" sz="2800" b="1" dirty="0" err="1" smtClean="0"/>
              <a:t>int</a:t>
            </a:r>
            <a:r>
              <a:rPr lang="en-US" altLang="zh-CN" sz="2800" b="1" dirty="0" smtClean="0"/>
              <a:t> </a:t>
            </a:r>
            <a:r>
              <a:rPr lang="en-US" altLang="zh-CN" sz="2800" dirty="0" smtClean="0"/>
              <a:t>a[5</a:t>
            </a:r>
            <a:r>
              <a:rPr lang="en-US" altLang="zh-CN" sz="2800" dirty="0" smtClean="0"/>
              <a:t>][6]</a:t>
            </a:r>
            <a:r>
              <a:rPr lang="zh-CN" altLang="en-US" sz="2800" dirty="0" smtClean="0"/>
              <a:t>；</a:t>
            </a:r>
            <a:endParaRPr lang="zh-CN" altLang="en-US" sz="2800" dirty="0"/>
          </a:p>
        </p:txBody>
      </p:sp>
      <p:sp>
        <p:nvSpPr>
          <p:cNvPr id="46" name="Rectangle 7"/>
          <p:cNvSpPr txBox="1">
            <a:spLocks noRot="1" noChangeArrowheads="1"/>
          </p:cNvSpPr>
          <p:nvPr/>
        </p:nvSpPr>
        <p:spPr>
          <a:xfrm>
            <a:off x="792499" y="1309531"/>
            <a:ext cx="7223361" cy="48364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SzPct val="80000"/>
              <a:buBlip>
                <a:blip r:embed="rId4"/>
              </a:buBlip>
            </a:pPr>
            <a:r>
              <a:rPr lang="en-US" altLang="zh-CN" sz="2800" b="1" dirty="0" smtClean="0"/>
              <a:t> a</a:t>
            </a:r>
            <a:r>
              <a:rPr lang="zh-CN" altLang="en-US" sz="2800" dirty="0" smtClean="0"/>
              <a:t>：    数组名（存放数组的</a:t>
            </a:r>
            <a:r>
              <a:rPr lang="zh-CN" altLang="en-US" sz="2800" dirty="0" smtClean="0">
                <a:solidFill>
                  <a:srgbClr val="C00000"/>
                </a:solidFill>
              </a:rPr>
              <a:t>首地址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,</a:t>
            </a:r>
            <a:r>
              <a:rPr lang="zh-CN" altLang="en-US" sz="2800" dirty="0" smtClean="0">
                <a:solidFill>
                  <a:srgbClr val="C00000"/>
                </a:solidFill>
              </a:rPr>
              <a:t>行地址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</p:txBody>
      </p:sp>
      <p:sp>
        <p:nvSpPr>
          <p:cNvPr id="30" name="Rectangle 7"/>
          <p:cNvSpPr txBox="1">
            <a:spLocks noRot="1" noChangeArrowheads="1"/>
          </p:cNvSpPr>
          <p:nvPr/>
        </p:nvSpPr>
        <p:spPr>
          <a:xfrm>
            <a:off x="792498" y="1852554"/>
            <a:ext cx="7223361" cy="48364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SzPct val="80000"/>
              <a:buBlip>
                <a:blip r:embed="rId4"/>
              </a:buBlip>
            </a:pPr>
            <a:r>
              <a:rPr lang="en-US" altLang="zh-CN" sz="2800" b="1" dirty="0" smtClean="0"/>
              <a:t> a+3</a:t>
            </a:r>
            <a:r>
              <a:rPr lang="zh-CN" altLang="en-US" sz="2800" dirty="0" smtClean="0"/>
              <a:t>：以</a:t>
            </a:r>
            <a:r>
              <a:rPr lang="en-US" altLang="zh-CN" sz="2800" dirty="0"/>
              <a:t>a</a:t>
            </a:r>
            <a:r>
              <a:rPr lang="zh-CN" altLang="en-US" sz="2800" dirty="0"/>
              <a:t>为起始地址，偏转</a:t>
            </a:r>
            <a:r>
              <a:rPr lang="en-US" altLang="zh-CN" sz="2800" dirty="0">
                <a:solidFill>
                  <a:srgbClr val="C00000"/>
                </a:solidFill>
              </a:rPr>
              <a:t>3</a:t>
            </a:r>
            <a:r>
              <a:rPr lang="zh-CN" altLang="en-US" sz="2800" dirty="0">
                <a:solidFill>
                  <a:srgbClr val="C00000"/>
                </a:solidFill>
              </a:rPr>
              <a:t>行</a:t>
            </a:r>
            <a:r>
              <a:rPr lang="zh-CN" altLang="en-US" sz="2800" dirty="0"/>
              <a:t>； 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</p:txBody>
      </p:sp>
      <p:sp>
        <p:nvSpPr>
          <p:cNvPr id="32" name="Rectangle 7"/>
          <p:cNvSpPr txBox="1">
            <a:spLocks noRot="1" noChangeArrowheads="1"/>
          </p:cNvSpPr>
          <p:nvPr/>
        </p:nvSpPr>
        <p:spPr>
          <a:xfrm>
            <a:off x="1823660" y="2551204"/>
            <a:ext cx="4185254" cy="48364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SzPct val="80000"/>
              <a:buNone/>
            </a:pPr>
            <a:r>
              <a:rPr lang="en-US" altLang="zh-CN" sz="2800" dirty="0"/>
              <a:t>a+3==</a:t>
            </a:r>
            <a:r>
              <a:rPr lang="en-US" altLang="zh-CN" sz="2800" dirty="0" err="1"/>
              <a:t>a+sizeof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)*(6*3);</a:t>
            </a:r>
            <a:endParaRPr lang="en-US" altLang="zh-CN" sz="2800" dirty="0" smtClean="0"/>
          </a:p>
        </p:txBody>
      </p:sp>
      <p:sp>
        <p:nvSpPr>
          <p:cNvPr id="33" name="Rectangle 7"/>
          <p:cNvSpPr txBox="1">
            <a:spLocks noRot="1" noChangeArrowheads="1"/>
          </p:cNvSpPr>
          <p:nvPr/>
        </p:nvSpPr>
        <p:spPr>
          <a:xfrm>
            <a:off x="802397" y="3192482"/>
            <a:ext cx="7223361" cy="48364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SzPct val="80000"/>
              <a:buBlip>
                <a:blip r:embed="rId4"/>
              </a:buBlip>
            </a:pPr>
            <a:r>
              <a:rPr lang="en-US" altLang="zh-CN" sz="2800" b="1" dirty="0" smtClean="0"/>
              <a:t> </a:t>
            </a:r>
            <a:r>
              <a:rPr lang="en-US" altLang="zh-CN" sz="2800" dirty="0"/>
              <a:t>a[3]</a:t>
            </a:r>
            <a:r>
              <a:rPr lang="zh-CN" altLang="en-US" sz="2800" dirty="0"/>
              <a:t>：</a:t>
            </a:r>
            <a:r>
              <a:rPr lang="zh-CN" altLang="en-US" sz="2800" dirty="0">
                <a:solidFill>
                  <a:srgbClr val="C00000"/>
                </a:solidFill>
              </a:rPr>
              <a:t>列地址</a:t>
            </a:r>
            <a:r>
              <a:rPr lang="zh-CN" altLang="en-US" sz="2800" dirty="0"/>
              <a:t>。即第</a:t>
            </a:r>
            <a:r>
              <a:rPr lang="en-US" altLang="zh-CN" sz="2800" dirty="0"/>
              <a:t>3</a:t>
            </a:r>
            <a:r>
              <a:rPr lang="zh-CN" altLang="en-US" sz="2800" dirty="0" smtClean="0"/>
              <a:t>行的</a:t>
            </a:r>
            <a:r>
              <a:rPr lang="zh-CN" altLang="en-US" sz="2800" dirty="0"/>
              <a:t>首列地址；</a:t>
            </a:r>
            <a:endParaRPr lang="en-US" altLang="zh-CN" sz="2800" dirty="0"/>
          </a:p>
        </p:txBody>
      </p:sp>
      <p:sp>
        <p:nvSpPr>
          <p:cNvPr id="34" name="Rectangle 7"/>
          <p:cNvSpPr txBox="1">
            <a:spLocks noRot="1" noChangeArrowheads="1"/>
          </p:cNvSpPr>
          <p:nvPr/>
        </p:nvSpPr>
        <p:spPr>
          <a:xfrm>
            <a:off x="838015" y="3809999"/>
            <a:ext cx="7223361" cy="48364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SzPct val="80000"/>
              <a:buBlip>
                <a:blip r:embed="rId4"/>
              </a:buBlip>
            </a:pPr>
            <a:r>
              <a:rPr lang="en-US" altLang="zh-CN" sz="2800" b="1" dirty="0" smtClean="0"/>
              <a:t> </a:t>
            </a:r>
            <a:r>
              <a:rPr lang="en-US" altLang="zh-CN" sz="2800" dirty="0"/>
              <a:t>a[3]+2</a:t>
            </a:r>
            <a:r>
              <a:rPr lang="zh-CN" altLang="en-US" sz="2800" dirty="0"/>
              <a:t>：以</a:t>
            </a:r>
            <a:r>
              <a:rPr lang="en-US" altLang="zh-CN" sz="2800" dirty="0"/>
              <a:t>a[3]</a:t>
            </a:r>
            <a:r>
              <a:rPr lang="zh-CN" altLang="en-US" sz="2800" dirty="0"/>
              <a:t>为起始地址，偏转</a:t>
            </a:r>
            <a:r>
              <a:rPr lang="en-US" altLang="zh-CN" sz="2800" dirty="0">
                <a:solidFill>
                  <a:srgbClr val="C00000"/>
                </a:solidFill>
              </a:rPr>
              <a:t>2</a:t>
            </a:r>
            <a:r>
              <a:rPr lang="zh-CN" altLang="en-US" sz="2800" dirty="0">
                <a:solidFill>
                  <a:srgbClr val="C00000"/>
                </a:solidFill>
              </a:rPr>
              <a:t>列</a:t>
            </a:r>
            <a:r>
              <a:rPr lang="zh-CN" altLang="en-US" sz="2800" dirty="0"/>
              <a:t>；</a:t>
            </a:r>
            <a:endParaRPr lang="en-US" altLang="zh-CN" sz="2800" dirty="0"/>
          </a:p>
        </p:txBody>
      </p:sp>
      <p:sp>
        <p:nvSpPr>
          <p:cNvPr id="35" name="Rectangle 7"/>
          <p:cNvSpPr txBox="1">
            <a:spLocks noRot="1" noChangeArrowheads="1"/>
          </p:cNvSpPr>
          <p:nvPr/>
        </p:nvSpPr>
        <p:spPr>
          <a:xfrm>
            <a:off x="1823660" y="4543197"/>
            <a:ext cx="5101627" cy="48364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SzPct val="80000"/>
              <a:buNone/>
            </a:pPr>
            <a:r>
              <a:rPr lang="en-US" altLang="zh-CN" sz="2800" dirty="0"/>
              <a:t>a[3]+2==a[3]+</a:t>
            </a:r>
            <a:r>
              <a:rPr lang="en-US" altLang="zh-CN" sz="2800" dirty="0" err="1"/>
              <a:t>sizeof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)*2;</a:t>
            </a:r>
            <a:endParaRPr lang="zh-CN" altLang="en-US" sz="2800" dirty="0"/>
          </a:p>
          <a:p>
            <a:pPr marL="0" indent="0">
              <a:spcAft>
                <a:spcPts val="600"/>
              </a:spcAft>
              <a:buSzPct val="80000"/>
              <a:buNone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3672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42">
            <a:extLst>
              <a:ext uri="{FF2B5EF4-FFF2-40B4-BE49-F238E27FC236}">
                <a16:creationId xmlns="" xmlns:a16="http://schemas.microsoft.com/office/drawing/2014/main" id="{7F192E77-7EDA-43A8-877D-F44E3ECE5FCB}"/>
              </a:ext>
            </a:extLst>
          </p:cNvPr>
          <p:cNvSpPr txBox="1"/>
          <p:nvPr/>
        </p:nvSpPr>
        <p:spPr>
          <a:xfrm>
            <a:off x="910106" y="199990"/>
            <a:ext cx="518193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eaLnBrk="0" hangingPunct="0"/>
            <a:r>
              <a:rPr lang="zh-CN" altLang="en-US" sz="2400" dirty="0" smtClean="0">
                <a:solidFill>
                  <a:srgbClr val="00B0F0"/>
                </a:solidFill>
              </a:rPr>
              <a:t>数组中的地址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11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721039" y="1255668"/>
            <a:ext cx="5170303" cy="402291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marL="0" lvl="1"/>
            <a:r>
              <a:rPr lang="zh-CN" altLang="en-US" sz="2000" dirty="0"/>
              <a:t> </a:t>
            </a:r>
            <a:r>
              <a:rPr lang="en-US" altLang="zh-CN" sz="2000" dirty="0"/>
              <a:t>1</a:t>
            </a:r>
            <a:r>
              <a:rPr lang="zh-CN" altLang="zh-CN" sz="2000" dirty="0"/>
              <a:t>、</a:t>
            </a:r>
            <a:r>
              <a:rPr lang="en-US" altLang="zh-CN" sz="2000" dirty="0"/>
              <a:t>a[2][3]</a:t>
            </a:r>
            <a:r>
              <a:rPr lang="zh-CN" altLang="zh-CN" sz="2000" dirty="0"/>
              <a:t>在数组中是第几个单元？为什么</a:t>
            </a:r>
            <a:r>
              <a:rPr lang="zh-CN" altLang="zh-CN" sz="2000" dirty="0" smtClean="0"/>
              <a:t>？</a:t>
            </a:r>
            <a:endParaRPr lang="en-US" altLang="zh-CN" sz="200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721039" y="1911669"/>
            <a:ext cx="6261948" cy="55617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a</a:t>
            </a:r>
            <a:r>
              <a:rPr lang="zh-CN" altLang="zh-CN" sz="2000" dirty="0"/>
              <a:t>偏转多少个字节，能得到</a:t>
            </a:r>
            <a:r>
              <a:rPr lang="en-US" altLang="zh-CN" sz="2000" dirty="0"/>
              <a:t>a[2][3]</a:t>
            </a:r>
            <a:r>
              <a:rPr lang="zh-CN" altLang="zh-CN" sz="2000" dirty="0"/>
              <a:t>所在单元的地址？</a:t>
            </a:r>
            <a:endParaRPr kumimoji="1" lang="zh-CN" altLang="en-US" sz="2000" dirty="0">
              <a:solidFill>
                <a:srgbClr val="11111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21038" y="3576252"/>
            <a:ext cx="7116675" cy="55617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列地址</a:t>
            </a:r>
            <a:r>
              <a:rPr lang="zh-CN" altLang="zh-CN" sz="2000" dirty="0"/>
              <a:t>的变化</a:t>
            </a:r>
            <a:r>
              <a:rPr lang="zh-CN" altLang="zh-CN" sz="2000" dirty="0" smtClean="0"/>
              <a:t>形式</a:t>
            </a:r>
            <a:r>
              <a:rPr lang="zh-CN" altLang="en-US" sz="2000" dirty="0" smtClean="0"/>
              <a:t>有哪些？</a:t>
            </a:r>
            <a:endParaRPr kumimoji="1" lang="en-US" altLang="zh-CN" sz="2000" dirty="0">
              <a:solidFill>
                <a:srgbClr val="FF0000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21038" y="2762448"/>
            <a:ext cx="7116675" cy="55617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zh-CN" altLang="zh-CN" sz="2000" dirty="0"/>
              <a:t>在数组</a:t>
            </a:r>
            <a:r>
              <a:rPr lang="en-US" altLang="zh-CN" sz="2000" dirty="0"/>
              <a:t>a</a:t>
            </a:r>
            <a:r>
              <a:rPr lang="zh-CN" altLang="zh-CN" sz="2000" dirty="0"/>
              <a:t>中，共有几个</a:t>
            </a:r>
            <a:r>
              <a:rPr lang="zh-CN" altLang="zh-CN" sz="2000" dirty="0" smtClean="0">
                <a:solidFill>
                  <a:srgbClr val="C00000"/>
                </a:solidFill>
              </a:rPr>
              <a:t>行地址</a:t>
            </a:r>
            <a:r>
              <a:rPr lang="zh-CN" altLang="zh-CN" sz="2000" dirty="0"/>
              <a:t>，几个</a:t>
            </a:r>
            <a:r>
              <a:rPr lang="zh-CN" altLang="zh-CN" sz="2000" dirty="0">
                <a:solidFill>
                  <a:srgbClr val="C00000"/>
                </a:solidFill>
              </a:rPr>
              <a:t>列首地址</a:t>
            </a:r>
            <a:r>
              <a:rPr lang="zh-CN" altLang="zh-CN" sz="2000" dirty="0"/>
              <a:t>？分别写出来</a:t>
            </a:r>
            <a:r>
              <a:rPr lang="zh-CN" altLang="zh-CN" sz="2000" dirty="0" smtClean="0"/>
              <a:t>。</a:t>
            </a:r>
            <a:endParaRPr kumimoji="1" lang="zh-CN" altLang="en-US" sz="2000" dirty="0">
              <a:solidFill>
                <a:srgbClr val="111111"/>
              </a:solidFill>
              <a:latin typeface="Tahoma" pitchFamily="34" charset="0"/>
              <a:ea typeface="黑体" pitchFamily="2" charset="-122"/>
            </a:endParaRPr>
          </a:p>
        </p:txBody>
      </p:sp>
      <p:sp>
        <p:nvSpPr>
          <p:cNvPr id="19" name="Rectangle 7"/>
          <p:cNvSpPr txBox="1">
            <a:spLocks noRot="1" noChangeArrowheads="1"/>
          </p:cNvSpPr>
          <p:nvPr/>
        </p:nvSpPr>
        <p:spPr>
          <a:xfrm>
            <a:off x="353160" y="580589"/>
            <a:ext cx="3259138" cy="5842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3"/>
              </a:buBlip>
            </a:pPr>
            <a:r>
              <a:rPr lang="en-US" altLang="zh-CN" sz="2800" b="1" dirty="0" err="1"/>
              <a:t>int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a[5][6]</a:t>
            </a:r>
            <a:r>
              <a:rPr lang="zh-CN" altLang="en-US" sz="2800" dirty="0" smtClean="0"/>
              <a:t>；</a:t>
            </a:r>
            <a:endParaRPr lang="zh-CN" altLang="en-US" sz="2800" dirty="0"/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721037" y="4308392"/>
            <a:ext cx="7116675" cy="556179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5</a:t>
            </a:r>
            <a:r>
              <a:rPr lang="zh-CN" altLang="en-US" sz="2000" dirty="0" smtClean="0"/>
              <a:t>、如何把</a:t>
            </a:r>
            <a:r>
              <a:rPr lang="zh-CN" altLang="zh-CN" sz="2000" dirty="0" smtClean="0"/>
              <a:t>行地址变换</a:t>
            </a:r>
            <a:r>
              <a:rPr lang="zh-CN" altLang="zh-CN" sz="2000" dirty="0"/>
              <a:t>为列地址</a:t>
            </a:r>
            <a:r>
              <a:rPr lang="zh-CN" altLang="en-US" sz="2000" dirty="0" smtClean="0"/>
              <a:t>？</a:t>
            </a:r>
            <a:endParaRPr kumimoji="1" lang="en-US" altLang="zh-CN" sz="2000" dirty="0">
              <a:solidFill>
                <a:srgbClr val="FF0000"/>
              </a:solidFill>
              <a:latin typeface="Tahoma" pitchFamily="34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88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2">
            <a:extLst>
              <a:ext uri="{FF2B5EF4-FFF2-40B4-BE49-F238E27FC236}">
                <a16:creationId xmlns="" xmlns:a16="http://schemas.microsoft.com/office/drawing/2014/main" id="{7F192E77-7EDA-43A8-877D-F44E3ECE5FCB}"/>
              </a:ext>
            </a:extLst>
          </p:cNvPr>
          <p:cNvSpPr txBox="1"/>
          <p:nvPr/>
        </p:nvSpPr>
        <p:spPr>
          <a:xfrm>
            <a:off x="910105" y="199990"/>
            <a:ext cx="6108211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eaLnBrk="0" hangingPunct="0"/>
            <a:r>
              <a:rPr lang="zh-CN" altLang="en-US" sz="2400" dirty="0">
                <a:solidFill>
                  <a:srgbClr val="00B0F0"/>
                </a:solidFill>
              </a:rPr>
              <a:t>一</a:t>
            </a:r>
            <a:r>
              <a:rPr lang="zh-CN" altLang="en-US" sz="2400" dirty="0" smtClean="0">
                <a:solidFill>
                  <a:srgbClr val="00B0F0"/>
                </a:solidFill>
              </a:rPr>
              <a:t>维数组元素的遍历</a:t>
            </a:r>
            <a:r>
              <a:rPr lang="en-US" altLang="zh-CN" sz="2400" dirty="0" smtClean="0">
                <a:solidFill>
                  <a:srgbClr val="C00000"/>
                </a:solidFill>
              </a:rPr>
              <a:t>by</a:t>
            </a:r>
            <a:r>
              <a:rPr lang="zh-CN" altLang="en-US" sz="2400" dirty="0" smtClean="0">
                <a:solidFill>
                  <a:srgbClr val="00B0F0"/>
                </a:solidFill>
              </a:rPr>
              <a:t>地址偏移量</a:t>
            </a:r>
            <a:r>
              <a:rPr lang="en-US" altLang="zh-CN" sz="2400" dirty="0" smtClean="0">
                <a:solidFill>
                  <a:srgbClr val="00B0F0"/>
                </a:solidFill>
              </a:rPr>
              <a:t>(</a:t>
            </a:r>
            <a:r>
              <a:rPr lang="en-US" altLang="zh-CN" sz="2400" dirty="0" smtClean="0">
                <a:solidFill>
                  <a:srgbClr val="C00000"/>
                </a:solidFill>
              </a:rPr>
              <a:t>1</a:t>
            </a:r>
            <a:r>
              <a:rPr lang="en-US" altLang="zh-CN" sz="2400" dirty="0" smtClean="0">
                <a:solidFill>
                  <a:srgbClr val="00B0F0"/>
                </a:solidFill>
              </a:rPr>
              <a:t>)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17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1491996" y="866899"/>
            <a:ext cx="5526321" cy="3906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 indent="266700" algn="just">
              <a:spcAft>
                <a:spcPts val="0"/>
              </a:spcAft>
            </a:pPr>
            <a:r>
              <a:rPr lang="en-US" altLang="zh-CN" sz="2400" kern="100" dirty="0" err="1">
                <a:cs typeface="Times New Roman"/>
              </a:rPr>
              <a:t>Int</a:t>
            </a:r>
            <a:r>
              <a:rPr lang="en-US" altLang="zh-CN" sz="2400" kern="100" dirty="0">
                <a:cs typeface="Times New Roman"/>
              </a:rPr>
              <a:t> main()</a:t>
            </a:r>
            <a:endParaRPr lang="zh-CN" altLang="zh-CN" sz="2400" kern="100" dirty="0">
              <a:cs typeface="Times New Roman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400" kern="100" dirty="0">
                <a:cs typeface="Times New Roman"/>
              </a:rPr>
              <a:t>{</a:t>
            </a:r>
            <a:endParaRPr lang="zh-CN" altLang="zh-CN" sz="2400" kern="100" dirty="0">
              <a:cs typeface="Times New Roman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400" kern="100" dirty="0">
                <a:cs typeface="Times New Roman"/>
              </a:rPr>
              <a:t>	</a:t>
            </a:r>
            <a:r>
              <a:rPr lang="en-US" altLang="zh-CN" sz="2400" kern="100" dirty="0" err="1">
                <a:cs typeface="Times New Roman"/>
              </a:rPr>
              <a:t>Int</a:t>
            </a:r>
            <a:r>
              <a:rPr lang="en-US" altLang="zh-CN" sz="2400" kern="100" dirty="0">
                <a:cs typeface="Times New Roman"/>
              </a:rPr>
              <a:t> x[10],</a:t>
            </a:r>
            <a:r>
              <a:rPr lang="en-US" altLang="zh-CN" sz="2400" kern="100" dirty="0" err="1">
                <a:cs typeface="Times New Roman"/>
              </a:rPr>
              <a:t>i</a:t>
            </a:r>
            <a:r>
              <a:rPr lang="en-US" altLang="zh-CN" sz="2400" kern="100" dirty="0">
                <a:cs typeface="Times New Roman"/>
              </a:rPr>
              <a:t>;</a:t>
            </a:r>
            <a:endParaRPr lang="zh-CN" altLang="zh-CN" sz="2400" kern="100" dirty="0">
              <a:cs typeface="Times New Roman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400" kern="100" dirty="0">
                <a:cs typeface="Times New Roman"/>
              </a:rPr>
              <a:t>	for(</a:t>
            </a:r>
            <a:r>
              <a:rPr lang="en-US" altLang="zh-CN" sz="2400" kern="100" dirty="0" err="1">
                <a:cs typeface="Times New Roman"/>
              </a:rPr>
              <a:t>i</a:t>
            </a:r>
            <a:r>
              <a:rPr lang="en-US" altLang="zh-CN" sz="2400" kern="100" dirty="0">
                <a:cs typeface="Times New Roman"/>
              </a:rPr>
              <a:t>=0;i&lt;10;i++)</a:t>
            </a:r>
            <a:endParaRPr lang="zh-CN" altLang="zh-CN" sz="2400" kern="100" dirty="0">
              <a:cs typeface="Times New Roman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400" kern="100" dirty="0">
                <a:cs typeface="Times New Roman"/>
              </a:rPr>
              <a:t>		</a:t>
            </a:r>
            <a:r>
              <a:rPr lang="en-US" altLang="zh-CN" sz="2400" kern="100" dirty="0" err="1">
                <a:cs typeface="Times New Roman"/>
              </a:rPr>
              <a:t>scanf</a:t>
            </a:r>
            <a:r>
              <a:rPr lang="en-US" altLang="zh-CN" sz="2400" kern="100" dirty="0">
                <a:cs typeface="Times New Roman"/>
              </a:rPr>
              <a:t>(“%</a:t>
            </a:r>
            <a:r>
              <a:rPr lang="en-US" altLang="zh-CN" sz="2400" kern="100" dirty="0" err="1">
                <a:cs typeface="Times New Roman"/>
              </a:rPr>
              <a:t>d</a:t>
            </a:r>
            <a:r>
              <a:rPr lang="en-US" altLang="zh-CN" sz="2400" kern="100" dirty="0" err="1" smtClean="0">
                <a:cs typeface="Times New Roman"/>
              </a:rPr>
              <a:t>”,</a:t>
            </a:r>
            <a:r>
              <a:rPr lang="en-US" altLang="zh-CN" sz="2400" kern="100" dirty="0" err="1" smtClean="0">
                <a:solidFill>
                  <a:srgbClr val="C00000"/>
                </a:solidFill>
                <a:cs typeface="Times New Roman"/>
              </a:rPr>
              <a:t>&amp;x</a:t>
            </a:r>
            <a:r>
              <a:rPr lang="en-US" altLang="zh-CN" sz="2400" kern="100" dirty="0" smtClean="0">
                <a:solidFill>
                  <a:srgbClr val="C00000"/>
                </a:solidFill>
                <a:cs typeface="Times New Roman"/>
              </a:rPr>
              <a:t>[</a:t>
            </a:r>
            <a:r>
              <a:rPr lang="en-US" altLang="zh-CN" sz="2400" kern="100" dirty="0" err="1" smtClean="0">
                <a:solidFill>
                  <a:srgbClr val="C00000"/>
                </a:solidFill>
                <a:cs typeface="Times New Roman"/>
              </a:rPr>
              <a:t>i</a:t>
            </a:r>
            <a:r>
              <a:rPr lang="en-US" altLang="zh-CN" sz="2400" kern="100" dirty="0" smtClean="0">
                <a:solidFill>
                  <a:srgbClr val="C00000"/>
                </a:solidFill>
                <a:cs typeface="Times New Roman"/>
              </a:rPr>
              <a:t>]</a:t>
            </a:r>
            <a:r>
              <a:rPr lang="en-US" altLang="zh-CN" sz="2400" kern="100" dirty="0" smtClean="0">
                <a:cs typeface="Times New Roman"/>
              </a:rPr>
              <a:t>);   </a:t>
            </a:r>
            <a:r>
              <a:rPr lang="en-US" altLang="zh-CN" sz="2400" kern="100" dirty="0">
                <a:cs typeface="Times New Roman"/>
              </a:rPr>
              <a:t>	for(</a:t>
            </a:r>
            <a:r>
              <a:rPr lang="en-US" altLang="zh-CN" sz="2400" kern="100" dirty="0" err="1">
                <a:cs typeface="Times New Roman"/>
              </a:rPr>
              <a:t>i</a:t>
            </a:r>
            <a:r>
              <a:rPr lang="en-US" altLang="zh-CN" sz="2400" kern="100" dirty="0">
                <a:cs typeface="Times New Roman"/>
              </a:rPr>
              <a:t>=0;i&lt;10;i++)</a:t>
            </a:r>
            <a:endParaRPr lang="zh-CN" altLang="zh-CN" sz="2400" kern="100" dirty="0">
              <a:cs typeface="Times New Roman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400" kern="100" dirty="0">
                <a:cs typeface="Times New Roman"/>
              </a:rPr>
              <a:t>		</a:t>
            </a:r>
            <a:r>
              <a:rPr lang="en-US" altLang="zh-CN" sz="2400" kern="100" dirty="0" err="1">
                <a:cs typeface="Times New Roman"/>
              </a:rPr>
              <a:t>printf</a:t>
            </a:r>
            <a:r>
              <a:rPr lang="en-US" altLang="zh-CN" sz="2400" kern="100" dirty="0">
                <a:cs typeface="Times New Roman"/>
              </a:rPr>
              <a:t>(“%</a:t>
            </a:r>
            <a:r>
              <a:rPr lang="en-US" altLang="zh-CN" sz="2400" kern="100" dirty="0" err="1">
                <a:cs typeface="Times New Roman"/>
              </a:rPr>
              <a:t>d</a:t>
            </a:r>
            <a:r>
              <a:rPr lang="en-US" altLang="zh-CN" sz="2400" kern="100" dirty="0" err="1" smtClean="0">
                <a:cs typeface="Times New Roman"/>
              </a:rPr>
              <a:t>”,</a:t>
            </a:r>
            <a:r>
              <a:rPr lang="en-US" altLang="zh-CN" sz="2400" kern="100" dirty="0" err="1" smtClean="0">
                <a:solidFill>
                  <a:srgbClr val="C00000"/>
                </a:solidFill>
                <a:cs typeface="Times New Roman"/>
              </a:rPr>
              <a:t>x</a:t>
            </a:r>
            <a:r>
              <a:rPr lang="en-US" altLang="zh-CN" sz="2400" kern="100" dirty="0" smtClean="0">
                <a:solidFill>
                  <a:srgbClr val="C00000"/>
                </a:solidFill>
                <a:cs typeface="Times New Roman"/>
              </a:rPr>
              <a:t>[</a:t>
            </a:r>
            <a:r>
              <a:rPr lang="en-US" altLang="zh-CN" sz="2400" kern="100" dirty="0" err="1" smtClean="0">
                <a:solidFill>
                  <a:srgbClr val="C00000"/>
                </a:solidFill>
                <a:cs typeface="Times New Roman"/>
              </a:rPr>
              <a:t>i</a:t>
            </a:r>
            <a:r>
              <a:rPr lang="en-US" altLang="zh-CN" sz="2400" kern="100" dirty="0">
                <a:solidFill>
                  <a:srgbClr val="C00000"/>
                </a:solidFill>
                <a:cs typeface="Times New Roman"/>
              </a:rPr>
              <a:t>]</a:t>
            </a:r>
            <a:r>
              <a:rPr lang="en-US" altLang="zh-CN" sz="2400" kern="100" dirty="0" smtClean="0">
                <a:cs typeface="Times New Roman"/>
              </a:rPr>
              <a:t>); </a:t>
            </a:r>
            <a:r>
              <a:rPr lang="en-US" altLang="zh-CN" sz="2400" kern="100" dirty="0">
                <a:cs typeface="Times New Roman"/>
              </a:rPr>
              <a:t>	</a:t>
            </a:r>
            <a:r>
              <a:rPr lang="en-US" altLang="zh-CN" sz="2400" kern="100" dirty="0" err="1">
                <a:cs typeface="Times New Roman"/>
              </a:rPr>
              <a:t>printf</a:t>
            </a:r>
            <a:r>
              <a:rPr lang="en-US" altLang="zh-CN" sz="2400" kern="100" dirty="0">
                <a:cs typeface="Times New Roman"/>
              </a:rPr>
              <a:t>(“\n”);</a:t>
            </a:r>
            <a:endParaRPr lang="zh-CN" altLang="zh-CN" sz="2400" kern="100" dirty="0">
              <a:cs typeface="Times New Roman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400" kern="100" dirty="0">
                <a:cs typeface="Times New Roman"/>
              </a:rPr>
              <a:t>	return 0;</a:t>
            </a:r>
            <a:endParaRPr lang="zh-CN" altLang="zh-CN" sz="2400" kern="100" dirty="0">
              <a:cs typeface="Times New Roman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400" kern="100" dirty="0">
                <a:cs typeface="Times New Roman"/>
              </a:rPr>
              <a:t>}</a:t>
            </a:r>
            <a:endParaRPr lang="zh-CN" altLang="zh-CN" sz="2400" kern="1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646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2">
            <a:extLst>
              <a:ext uri="{FF2B5EF4-FFF2-40B4-BE49-F238E27FC236}">
                <a16:creationId xmlns="" xmlns:a16="http://schemas.microsoft.com/office/drawing/2014/main" id="{7F192E77-7EDA-43A8-877D-F44E3ECE5FCB}"/>
              </a:ext>
            </a:extLst>
          </p:cNvPr>
          <p:cNvSpPr txBox="1"/>
          <p:nvPr/>
        </p:nvSpPr>
        <p:spPr>
          <a:xfrm>
            <a:off x="910105" y="199990"/>
            <a:ext cx="6108211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eaLnBrk="0" hangingPunct="0"/>
            <a:r>
              <a:rPr lang="zh-CN" altLang="en-US" sz="2400" dirty="0">
                <a:solidFill>
                  <a:srgbClr val="00B0F0"/>
                </a:solidFill>
              </a:rPr>
              <a:t>一</a:t>
            </a:r>
            <a:r>
              <a:rPr lang="zh-CN" altLang="en-US" sz="2400" dirty="0" smtClean="0">
                <a:solidFill>
                  <a:srgbClr val="00B0F0"/>
                </a:solidFill>
              </a:rPr>
              <a:t>维数组元素的遍历</a:t>
            </a:r>
            <a:r>
              <a:rPr lang="en-US" altLang="zh-CN" sz="2400" dirty="0" smtClean="0">
                <a:solidFill>
                  <a:srgbClr val="C00000"/>
                </a:solidFill>
              </a:rPr>
              <a:t>by</a:t>
            </a:r>
            <a:r>
              <a:rPr lang="zh-CN" altLang="en-US" sz="2400" dirty="0" smtClean="0">
                <a:solidFill>
                  <a:srgbClr val="00B0F0"/>
                </a:solidFill>
              </a:rPr>
              <a:t>地址偏移量</a:t>
            </a:r>
            <a:r>
              <a:rPr lang="en-US" altLang="zh-CN" sz="2400" dirty="0" smtClean="0">
                <a:solidFill>
                  <a:srgbClr val="00B0F0"/>
                </a:solidFill>
              </a:rPr>
              <a:t>(</a:t>
            </a:r>
            <a:r>
              <a:rPr lang="en-US" altLang="zh-CN" sz="2400" dirty="0" smtClean="0">
                <a:solidFill>
                  <a:srgbClr val="C00000"/>
                </a:solidFill>
              </a:rPr>
              <a:t>2</a:t>
            </a:r>
            <a:r>
              <a:rPr lang="en-US" altLang="zh-CN" sz="2400" dirty="0" smtClean="0">
                <a:solidFill>
                  <a:srgbClr val="00B0F0"/>
                </a:solidFill>
              </a:rPr>
              <a:t>)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17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1201049" y="676894"/>
            <a:ext cx="5526321" cy="434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x[10],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*p;</a:t>
            </a:r>
            <a:endParaRPr lang="zh-CN" altLang="zh-CN" sz="2400" dirty="0"/>
          </a:p>
          <a:p>
            <a:r>
              <a:rPr lang="en-US" altLang="zh-CN" sz="2400" dirty="0"/>
              <a:t>	p=x;</a:t>
            </a:r>
            <a:endParaRPr lang="zh-CN" altLang="zh-CN" sz="2400" dirty="0"/>
          </a:p>
          <a:p>
            <a:r>
              <a:rPr lang="en-US" altLang="zh-CN" sz="2400" dirty="0"/>
              <a:t>	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=0;i&lt;10;i++)</a:t>
            </a:r>
            <a:endParaRPr lang="zh-CN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(“%d”,</a:t>
            </a:r>
            <a:r>
              <a:rPr lang="en-US" altLang="zh-CN" sz="2400" u="sng" dirty="0"/>
              <a:t> </a:t>
            </a:r>
            <a:r>
              <a:rPr lang="en-US" altLang="zh-CN" sz="2400" u="sng" dirty="0" err="1">
                <a:solidFill>
                  <a:srgbClr val="C00000"/>
                </a:solidFill>
              </a:rPr>
              <a:t>p+i</a:t>
            </a:r>
            <a:r>
              <a:rPr lang="en-US" altLang="zh-CN" sz="2400" u="sng" dirty="0">
                <a:solidFill>
                  <a:srgbClr val="C00000"/>
                </a:solidFill>
              </a:rPr>
              <a:t>  </a:t>
            </a:r>
            <a:r>
              <a:rPr lang="en-US" altLang="zh-CN" sz="2400" dirty="0" smtClean="0"/>
              <a:t>);</a:t>
            </a:r>
            <a:endParaRPr lang="zh-CN" altLang="zh-CN" sz="2400" dirty="0"/>
          </a:p>
          <a:p>
            <a:r>
              <a:rPr lang="en-US" altLang="zh-CN" sz="2400" dirty="0"/>
              <a:t>	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=0;i&lt;10;i++)</a:t>
            </a:r>
            <a:endParaRPr lang="zh-CN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(“%d”,</a:t>
            </a:r>
            <a:r>
              <a:rPr lang="en-US" altLang="zh-CN" sz="2400" u="sng" dirty="0"/>
              <a:t> </a:t>
            </a:r>
            <a:r>
              <a:rPr lang="en-US" altLang="zh-CN" sz="2400" u="sng" dirty="0">
                <a:solidFill>
                  <a:srgbClr val="C00000"/>
                </a:solidFill>
              </a:rPr>
              <a:t>*(</a:t>
            </a:r>
            <a:r>
              <a:rPr lang="en-US" altLang="zh-CN" sz="2400" u="sng" dirty="0" err="1">
                <a:solidFill>
                  <a:srgbClr val="C00000"/>
                </a:solidFill>
              </a:rPr>
              <a:t>p+i</a:t>
            </a:r>
            <a:r>
              <a:rPr lang="en-US" altLang="zh-CN" sz="2400" u="sng" dirty="0">
                <a:solidFill>
                  <a:srgbClr val="C00000"/>
                </a:solidFill>
              </a:rPr>
              <a:t>) </a:t>
            </a:r>
            <a:r>
              <a:rPr lang="en-US" altLang="zh-CN" sz="2400" dirty="0" smtClean="0"/>
              <a:t>);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(“\n”);</a:t>
            </a:r>
            <a:endParaRPr lang="zh-CN" altLang="zh-CN" sz="2400" dirty="0"/>
          </a:p>
          <a:p>
            <a:r>
              <a:rPr lang="en-US" altLang="zh-CN" sz="2400" dirty="0"/>
              <a:t>	return 0;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0987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2">
            <a:extLst>
              <a:ext uri="{FF2B5EF4-FFF2-40B4-BE49-F238E27FC236}">
                <a16:creationId xmlns="" xmlns:a16="http://schemas.microsoft.com/office/drawing/2014/main" id="{7F192E77-7EDA-43A8-877D-F44E3ECE5FCB}"/>
              </a:ext>
            </a:extLst>
          </p:cNvPr>
          <p:cNvSpPr txBox="1"/>
          <p:nvPr/>
        </p:nvSpPr>
        <p:spPr>
          <a:xfrm>
            <a:off x="910105" y="199990"/>
            <a:ext cx="6333843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eaLnBrk="0" hangingPunct="0"/>
            <a:r>
              <a:rPr lang="zh-CN" altLang="en-US" sz="2400" dirty="0">
                <a:solidFill>
                  <a:srgbClr val="00B0F0"/>
                </a:solidFill>
              </a:rPr>
              <a:t>一</a:t>
            </a:r>
            <a:r>
              <a:rPr lang="zh-CN" altLang="en-US" sz="2400" dirty="0" smtClean="0">
                <a:solidFill>
                  <a:srgbClr val="00B0F0"/>
                </a:solidFill>
              </a:rPr>
              <a:t>维数组元素的遍历</a:t>
            </a:r>
            <a:r>
              <a:rPr lang="en-US" altLang="zh-CN" sz="2400" dirty="0" smtClean="0">
                <a:solidFill>
                  <a:srgbClr val="C00000"/>
                </a:solidFill>
              </a:rPr>
              <a:t>by</a:t>
            </a:r>
            <a:r>
              <a:rPr lang="zh-CN" altLang="en-US" sz="2400" dirty="0" smtClean="0">
                <a:solidFill>
                  <a:srgbClr val="00B0F0"/>
                </a:solidFill>
              </a:rPr>
              <a:t>地址偏移量</a:t>
            </a:r>
            <a:r>
              <a:rPr lang="en-US" altLang="zh-CN" sz="2400" dirty="0" smtClean="0">
                <a:solidFill>
                  <a:srgbClr val="00B0F0"/>
                </a:solidFill>
              </a:rPr>
              <a:t>(</a:t>
            </a:r>
            <a:r>
              <a:rPr lang="zh-CN" altLang="en-US" sz="2400" dirty="0" smtClean="0">
                <a:solidFill>
                  <a:srgbClr val="C00000"/>
                </a:solidFill>
              </a:rPr>
              <a:t>小结</a:t>
            </a:r>
            <a:r>
              <a:rPr lang="en-US" altLang="zh-CN" sz="2400" dirty="0" smtClean="0">
                <a:solidFill>
                  <a:srgbClr val="00B0F0"/>
                </a:solidFill>
              </a:rPr>
              <a:t>)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17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648848" y="676894"/>
            <a:ext cx="6832608" cy="4346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/>
              <a:t>i</a:t>
            </a:r>
            <a:r>
              <a:rPr lang="en-US" altLang="zh-CN" sz="2400" dirty="0" err="1" smtClean="0"/>
              <a:t>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main()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x[10],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*p;</a:t>
            </a:r>
            <a:endParaRPr lang="zh-CN" altLang="zh-CN" sz="2400" dirty="0"/>
          </a:p>
          <a:p>
            <a:r>
              <a:rPr lang="en-US" altLang="zh-CN" sz="2400" dirty="0"/>
              <a:t>	p=x;</a:t>
            </a:r>
            <a:endParaRPr lang="zh-CN" altLang="zh-CN" sz="2400" dirty="0"/>
          </a:p>
          <a:p>
            <a:r>
              <a:rPr lang="en-US" altLang="zh-CN" sz="2400" dirty="0"/>
              <a:t>	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=0;i&lt;10;i++)</a:t>
            </a:r>
            <a:endParaRPr lang="zh-CN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(“%d”,</a:t>
            </a:r>
            <a:r>
              <a:rPr lang="en-US" altLang="zh-CN" sz="2400" u="sng" dirty="0"/>
              <a:t> </a:t>
            </a:r>
            <a:r>
              <a:rPr lang="en-US" altLang="zh-CN" sz="2400" u="sng" dirty="0" err="1">
                <a:solidFill>
                  <a:srgbClr val="C00000"/>
                </a:solidFill>
              </a:rPr>
              <a:t>p+i</a:t>
            </a:r>
            <a:r>
              <a:rPr lang="en-US" altLang="zh-CN" sz="2400" u="sng" dirty="0">
                <a:solidFill>
                  <a:srgbClr val="C00000"/>
                </a:solidFill>
              </a:rPr>
              <a:t>  </a:t>
            </a:r>
            <a:r>
              <a:rPr lang="en-US" altLang="zh-CN" sz="2400" dirty="0"/>
              <a:t>);//</a:t>
            </a:r>
            <a:r>
              <a:rPr lang="en-US" altLang="zh-CN" sz="2400" u="sng" dirty="0" err="1" smtClean="0">
                <a:solidFill>
                  <a:srgbClr val="C00000"/>
                </a:solidFill>
              </a:rPr>
              <a:t>x+i</a:t>
            </a:r>
            <a:r>
              <a:rPr lang="en-US" altLang="zh-CN" sz="2400" dirty="0"/>
              <a:t>//</a:t>
            </a:r>
            <a:r>
              <a:rPr lang="en-US" altLang="zh-CN" sz="2400" u="sng" dirty="0" smtClean="0">
                <a:solidFill>
                  <a:srgbClr val="C00000"/>
                </a:solidFill>
              </a:rPr>
              <a:t>&amp;</a:t>
            </a:r>
            <a:r>
              <a:rPr lang="en-US" altLang="zh-CN" sz="2400" u="sng" dirty="0">
                <a:solidFill>
                  <a:srgbClr val="C00000"/>
                </a:solidFill>
              </a:rPr>
              <a:t>p[</a:t>
            </a:r>
            <a:r>
              <a:rPr lang="en-US" altLang="zh-CN" sz="2400" u="sng" dirty="0" err="1">
                <a:solidFill>
                  <a:srgbClr val="C00000"/>
                </a:solidFill>
              </a:rPr>
              <a:t>i</a:t>
            </a:r>
            <a:r>
              <a:rPr lang="en-US" altLang="zh-CN" sz="2400" u="sng" dirty="0" smtClean="0">
                <a:solidFill>
                  <a:srgbClr val="C00000"/>
                </a:solidFill>
              </a:rPr>
              <a:t>]</a:t>
            </a:r>
            <a:r>
              <a:rPr lang="en-US" altLang="zh-CN" sz="2400" dirty="0"/>
              <a:t> //</a:t>
            </a:r>
            <a:r>
              <a:rPr lang="en-US" altLang="zh-CN" sz="2400" u="sng" dirty="0" smtClean="0">
                <a:solidFill>
                  <a:srgbClr val="C00000"/>
                </a:solidFill>
              </a:rPr>
              <a:t>&amp;</a:t>
            </a:r>
            <a:r>
              <a:rPr lang="en-US" altLang="zh-CN" sz="2400" u="sng" dirty="0">
                <a:solidFill>
                  <a:srgbClr val="C00000"/>
                </a:solidFill>
              </a:rPr>
              <a:t>x[</a:t>
            </a:r>
            <a:r>
              <a:rPr lang="en-US" altLang="zh-CN" sz="2400" u="sng" dirty="0" err="1">
                <a:solidFill>
                  <a:srgbClr val="C00000"/>
                </a:solidFill>
              </a:rPr>
              <a:t>i</a:t>
            </a:r>
            <a:r>
              <a:rPr lang="en-US" altLang="zh-CN" sz="2400" u="sng" dirty="0">
                <a:solidFill>
                  <a:srgbClr val="C00000"/>
                </a:solidFill>
              </a:rPr>
              <a:t>]</a:t>
            </a:r>
            <a:endParaRPr lang="zh-CN" altLang="zh-CN" sz="2400" u="sng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	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=0;i&lt;10;i++)</a:t>
            </a:r>
            <a:endParaRPr lang="zh-CN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(“%d”,</a:t>
            </a:r>
            <a:r>
              <a:rPr lang="en-US" altLang="zh-CN" sz="2400" u="sng" dirty="0"/>
              <a:t> </a:t>
            </a:r>
            <a:r>
              <a:rPr lang="en-US" altLang="zh-CN" sz="2400" u="sng" dirty="0">
                <a:solidFill>
                  <a:srgbClr val="C00000"/>
                </a:solidFill>
              </a:rPr>
              <a:t>*(</a:t>
            </a:r>
            <a:r>
              <a:rPr lang="en-US" altLang="zh-CN" sz="2400" u="sng" dirty="0" err="1">
                <a:solidFill>
                  <a:srgbClr val="C00000"/>
                </a:solidFill>
              </a:rPr>
              <a:t>p+i</a:t>
            </a:r>
            <a:r>
              <a:rPr lang="en-US" altLang="zh-CN" sz="2400" u="sng" dirty="0">
                <a:solidFill>
                  <a:srgbClr val="C00000"/>
                </a:solidFill>
              </a:rPr>
              <a:t>) </a:t>
            </a:r>
            <a:r>
              <a:rPr lang="en-US" altLang="zh-CN" sz="2400" dirty="0" smtClean="0"/>
              <a:t>); </a:t>
            </a:r>
            <a:r>
              <a:rPr lang="en-US" altLang="zh-CN" sz="2400" dirty="0"/>
              <a:t>//</a:t>
            </a:r>
            <a:r>
              <a:rPr lang="en-US" altLang="zh-CN" sz="2400" dirty="0" smtClean="0">
                <a:solidFill>
                  <a:srgbClr val="C00000"/>
                </a:solidFill>
              </a:rPr>
              <a:t>*(</a:t>
            </a:r>
            <a:r>
              <a:rPr lang="en-US" altLang="zh-CN" sz="2400" dirty="0" err="1">
                <a:solidFill>
                  <a:srgbClr val="C00000"/>
                </a:solidFill>
              </a:rPr>
              <a:t>x+i</a:t>
            </a:r>
            <a:r>
              <a:rPr lang="en-US" altLang="zh-CN" sz="2400" dirty="0" smtClean="0">
                <a:solidFill>
                  <a:srgbClr val="C00000"/>
                </a:solidFill>
              </a:rPr>
              <a:t>)</a:t>
            </a:r>
            <a:r>
              <a:rPr lang="en-US" altLang="zh-CN" sz="2400" dirty="0"/>
              <a:t> //</a:t>
            </a:r>
            <a:r>
              <a:rPr lang="en-US" altLang="zh-CN" sz="2400" dirty="0" smtClean="0">
                <a:solidFill>
                  <a:srgbClr val="C00000"/>
                </a:solidFill>
              </a:rPr>
              <a:t>p[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400" dirty="0" smtClean="0">
                <a:solidFill>
                  <a:srgbClr val="C00000"/>
                </a:solidFill>
              </a:rPr>
              <a:t>]</a:t>
            </a:r>
            <a:r>
              <a:rPr lang="en-US" altLang="zh-CN" sz="2400" dirty="0"/>
              <a:t> //</a:t>
            </a:r>
            <a:r>
              <a:rPr lang="en-US" altLang="zh-CN" sz="2400" dirty="0" smtClean="0">
                <a:solidFill>
                  <a:srgbClr val="C00000"/>
                </a:solidFill>
              </a:rPr>
              <a:t>x[</a:t>
            </a:r>
            <a:r>
              <a:rPr lang="en-US" altLang="zh-CN" sz="24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400" dirty="0">
                <a:solidFill>
                  <a:srgbClr val="C00000"/>
                </a:solidFill>
              </a:rPr>
              <a:t>]</a:t>
            </a:r>
            <a:endParaRPr lang="zh-CN" altLang="zh-CN" sz="2400" dirty="0">
              <a:solidFill>
                <a:srgbClr val="C00000"/>
              </a:solidFill>
            </a:endParaRP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(“\n”);</a:t>
            </a:r>
            <a:endParaRPr lang="zh-CN" altLang="zh-CN" sz="2400" dirty="0"/>
          </a:p>
          <a:p>
            <a:r>
              <a:rPr lang="en-US" altLang="zh-CN" sz="2400" dirty="0"/>
              <a:t>	return 0;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58954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2">
            <a:extLst>
              <a:ext uri="{FF2B5EF4-FFF2-40B4-BE49-F238E27FC236}">
                <a16:creationId xmlns="" xmlns:a16="http://schemas.microsoft.com/office/drawing/2014/main" id="{7F192E77-7EDA-43A8-877D-F44E3ECE5FCB}"/>
              </a:ext>
            </a:extLst>
          </p:cNvPr>
          <p:cNvSpPr txBox="1"/>
          <p:nvPr/>
        </p:nvSpPr>
        <p:spPr>
          <a:xfrm>
            <a:off x="910105" y="199990"/>
            <a:ext cx="6333843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defPPr>
              <a:defRPr lang="zh-CN"/>
            </a:defPPr>
            <a:lvl1pPr marL="0" marR="0" lvl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 kumimoji="0" sz="2800" b="1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eaLnBrk="0" hangingPunct="0"/>
            <a:r>
              <a:rPr lang="zh-CN" altLang="en-US" sz="2400" dirty="0">
                <a:solidFill>
                  <a:srgbClr val="00B0F0"/>
                </a:solidFill>
              </a:rPr>
              <a:t>一</a:t>
            </a:r>
            <a:r>
              <a:rPr lang="zh-CN" altLang="en-US" sz="2400" dirty="0" smtClean="0">
                <a:solidFill>
                  <a:srgbClr val="00B0F0"/>
                </a:solidFill>
              </a:rPr>
              <a:t>维数组元素的遍历</a:t>
            </a:r>
            <a:r>
              <a:rPr lang="en-US" altLang="zh-CN" sz="2400" dirty="0" smtClean="0">
                <a:solidFill>
                  <a:srgbClr val="C00000"/>
                </a:solidFill>
              </a:rPr>
              <a:t>by</a:t>
            </a:r>
            <a:r>
              <a:rPr lang="zh-CN" altLang="en-US" sz="2400" dirty="0" smtClean="0">
                <a:solidFill>
                  <a:srgbClr val="00B0F0"/>
                </a:solidFill>
              </a:rPr>
              <a:t>移动指针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pic>
        <p:nvPicPr>
          <p:cNvPr id="17" name="Picture 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17" y="0"/>
            <a:ext cx="2125683" cy="771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18"/>
          <p:cNvSpPr/>
          <p:nvPr/>
        </p:nvSpPr>
        <p:spPr>
          <a:xfrm>
            <a:off x="803223" y="676895"/>
            <a:ext cx="5609448" cy="3847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/>
              <a:t>Int</a:t>
            </a:r>
            <a:r>
              <a:rPr lang="en-US" altLang="zh-CN" sz="2400" dirty="0"/>
              <a:t> main()</a:t>
            </a:r>
            <a:endParaRPr lang="zh-CN" altLang="zh-CN" sz="2400" dirty="0"/>
          </a:p>
          <a:p>
            <a:r>
              <a:rPr lang="en-US" altLang="zh-CN" sz="2400" dirty="0"/>
              <a:t>{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x[10];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*p;</a:t>
            </a:r>
            <a:endParaRPr lang="zh-CN" altLang="zh-CN" sz="2400" dirty="0"/>
          </a:p>
          <a:p>
            <a:r>
              <a:rPr lang="en-US" altLang="zh-CN" sz="2400" dirty="0"/>
              <a:t>	for(</a:t>
            </a:r>
            <a:r>
              <a:rPr lang="en-US" altLang="zh-CN" sz="2400" u="sng" dirty="0"/>
              <a:t> </a:t>
            </a:r>
            <a:r>
              <a:rPr lang="en-US" altLang="zh-CN" sz="2400" u="sng" dirty="0">
                <a:solidFill>
                  <a:srgbClr val="C00000"/>
                </a:solidFill>
              </a:rPr>
              <a:t>p=x </a:t>
            </a:r>
            <a:r>
              <a:rPr lang="en-US" altLang="zh-CN" sz="2400" dirty="0">
                <a:solidFill>
                  <a:srgbClr val="C00000"/>
                </a:solidFill>
              </a:rPr>
              <a:t>;</a:t>
            </a:r>
            <a:r>
              <a:rPr lang="en-US" altLang="zh-CN" sz="2400" u="sng" dirty="0">
                <a:solidFill>
                  <a:srgbClr val="C00000"/>
                </a:solidFill>
              </a:rPr>
              <a:t> p&lt;x+10  </a:t>
            </a:r>
            <a:r>
              <a:rPr lang="en-US" altLang="zh-CN" sz="2400" dirty="0">
                <a:solidFill>
                  <a:srgbClr val="C00000"/>
                </a:solidFill>
              </a:rPr>
              <a:t>;</a:t>
            </a:r>
            <a:r>
              <a:rPr lang="en-US" altLang="zh-CN" sz="2400" u="sng" dirty="0">
                <a:solidFill>
                  <a:srgbClr val="C00000"/>
                </a:solidFill>
              </a:rPr>
              <a:t> p++  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(“%d”,</a:t>
            </a:r>
            <a:r>
              <a:rPr lang="en-US" altLang="zh-CN" sz="2400" u="sng" dirty="0"/>
              <a:t> </a:t>
            </a:r>
            <a:r>
              <a:rPr lang="en-US" altLang="zh-CN" sz="2400" u="sng" dirty="0">
                <a:solidFill>
                  <a:srgbClr val="C00000"/>
                </a:solidFill>
              </a:rPr>
              <a:t>p</a:t>
            </a:r>
            <a:r>
              <a:rPr lang="en-US" altLang="zh-CN" sz="2400" u="sng" dirty="0"/>
              <a:t> </a:t>
            </a:r>
            <a:r>
              <a:rPr lang="en-US" altLang="zh-CN" sz="2400" dirty="0"/>
              <a:t>);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C00000"/>
                </a:solidFill>
              </a:rPr>
              <a:t>for(</a:t>
            </a:r>
            <a:r>
              <a:rPr lang="en-US" altLang="zh-CN" sz="2400" u="sng" dirty="0">
                <a:solidFill>
                  <a:srgbClr val="C00000"/>
                </a:solidFill>
              </a:rPr>
              <a:t>p=x </a:t>
            </a:r>
            <a:r>
              <a:rPr lang="en-US" altLang="zh-CN" sz="2400" dirty="0">
                <a:solidFill>
                  <a:srgbClr val="C00000"/>
                </a:solidFill>
              </a:rPr>
              <a:t>;</a:t>
            </a:r>
            <a:r>
              <a:rPr lang="en-US" altLang="zh-CN" sz="2400" u="sng" dirty="0">
                <a:solidFill>
                  <a:srgbClr val="C00000"/>
                </a:solidFill>
              </a:rPr>
              <a:t> p&lt;x+10  </a:t>
            </a:r>
            <a:r>
              <a:rPr lang="en-US" altLang="zh-CN" sz="2400" dirty="0">
                <a:solidFill>
                  <a:srgbClr val="C00000"/>
                </a:solidFill>
              </a:rPr>
              <a:t>;</a:t>
            </a:r>
            <a:r>
              <a:rPr lang="en-US" altLang="zh-CN" sz="2400" u="sng" dirty="0">
                <a:solidFill>
                  <a:srgbClr val="C00000"/>
                </a:solidFill>
              </a:rPr>
              <a:t> p++  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(“%d”,</a:t>
            </a:r>
            <a:r>
              <a:rPr lang="en-US" altLang="zh-CN" sz="2400" u="sng" dirty="0"/>
              <a:t> </a:t>
            </a:r>
            <a:r>
              <a:rPr lang="en-US" altLang="zh-CN" sz="2400" u="sng" dirty="0">
                <a:solidFill>
                  <a:srgbClr val="C00000"/>
                </a:solidFill>
              </a:rPr>
              <a:t>*p</a:t>
            </a:r>
            <a:r>
              <a:rPr lang="en-US" altLang="zh-CN" sz="2400" u="sng" dirty="0"/>
              <a:t>  </a:t>
            </a:r>
            <a:r>
              <a:rPr lang="en-US" altLang="zh-CN" sz="2400" dirty="0"/>
              <a:t>);</a:t>
            </a:r>
            <a:endParaRPr lang="zh-CN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(“\n”);</a:t>
            </a:r>
            <a:endParaRPr lang="zh-CN" altLang="zh-CN" sz="2400" dirty="0"/>
          </a:p>
          <a:p>
            <a:r>
              <a:rPr lang="en-US" altLang="zh-CN" sz="2400" dirty="0"/>
              <a:t>	return 0;</a:t>
            </a:r>
            <a:endParaRPr lang="zh-CN" altLang="zh-CN" sz="2400" dirty="0"/>
          </a:p>
          <a:p>
            <a:r>
              <a:rPr lang="en-US" altLang="zh-CN" sz="2400" dirty="0"/>
              <a:t>}</a:t>
            </a:r>
            <a:endParaRPr lang="zh-CN" altLang="zh-CN" sz="24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046098"/>
              </p:ext>
            </p:extLst>
          </p:nvPr>
        </p:nvGraphicFramePr>
        <p:xfrm>
          <a:off x="803220" y="4705575"/>
          <a:ext cx="6939496" cy="293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93787"/>
                <a:gridCol w="693787"/>
                <a:gridCol w="693787"/>
                <a:gridCol w="693787"/>
                <a:gridCol w="693787"/>
                <a:gridCol w="693787"/>
                <a:gridCol w="693787"/>
                <a:gridCol w="693787"/>
                <a:gridCol w="694600"/>
                <a:gridCol w="694600"/>
              </a:tblGrid>
              <a:tr h="293938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X[0]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X[1]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X[9]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82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9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5C4CA"/>
      </a:accent1>
      <a:accent2>
        <a:srgbClr val="EECE52"/>
      </a:accent2>
      <a:accent3>
        <a:srgbClr val="DF7A60"/>
      </a:accent3>
      <a:accent4>
        <a:srgbClr val="65C4CA"/>
      </a:accent4>
      <a:accent5>
        <a:srgbClr val="EECE52"/>
      </a:accent5>
      <a:accent6>
        <a:srgbClr val="DF7A60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3714</TotalTime>
  <Words>547</Words>
  <Application>Microsoft Office PowerPoint</Application>
  <PresentationFormat>全屏显示(16:9)</PresentationFormat>
  <Paragraphs>190</Paragraphs>
  <Slides>14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angela wu</cp:lastModifiedBy>
  <cp:revision>221</cp:revision>
  <dcterms:created xsi:type="dcterms:W3CDTF">2017-08-12T10:14:32Z</dcterms:created>
  <dcterms:modified xsi:type="dcterms:W3CDTF">2021-12-18T02:45:09Z</dcterms:modified>
</cp:coreProperties>
</file>