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3fc9af4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3fc9af4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3fc9af46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3fc9af46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fc9af46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fc9af46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3fc9af46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3fc9af46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16e03e9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16e03e9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3fc9af46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3fc9af46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3fc9af46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3fc9af46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3fc9af46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3fc9af46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3fc9af4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3fc9af4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6e03e9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6e03e9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3fc9af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3fc9af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16e03e9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16e03e9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3fc9af4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3fc9af4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3fc9af4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3fc9af4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fc9af4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fc9af4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3fc9af4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3fc9af4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3fc9af4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3fc9af4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255"/>
              <a:buNone/>
            </a:pPr>
            <a:r>
              <a:rPr lang="en" sz="3920"/>
              <a:t>Website Navigation Behavior Analysis for Bot Detection</a:t>
            </a:r>
            <a:endParaRPr sz="3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6673"/>
              <a:buNone/>
            </a:pPr>
            <a:r>
              <a:rPr lang="en" sz="1142"/>
              <a:t>By Rabih Haidar, Shady Elbassuoni</a:t>
            </a:r>
            <a:endParaRPr sz="1142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Reviewed By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Name: Md Fuad Islam, Id: 20101060, Section:01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Course code: CSE438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</a:t>
            </a:r>
            <a:r>
              <a:rPr lang="en"/>
              <a:t> data: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website logs consisting of session id, the client IP address and domain, the navigated pages, the navigation timestamps and other navigation information such as multimedia hit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Cleansing: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binary classifier to </a:t>
            </a:r>
            <a:r>
              <a:rPr lang="en"/>
              <a:t>differentiate</a:t>
            </a:r>
            <a:r>
              <a:rPr lang="en"/>
              <a:t> bots and human. (0 - for human, 1 - for bots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existing bot’s ip addresses/domain database to classify bots.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special tools by the admins to accurately detect bots and humans.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25" y="2541746"/>
            <a:ext cx="2781276" cy="2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Extraction: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are mainly extracted into four subsets, which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pages hit or not by binary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navigation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time page had been hit.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spent on 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8" y="2541746"/>
            <a:ext cx="2781276" cy="2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63" y="500921"/>
            <a:ext cx="2781276" cy="2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3009825"/>
            <a:ext cx="8839200" cy="120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260075"/>
            <a:ext cx="43243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training: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to select model, 10 fold cross </a:t>
            </a:r>
            <a:r>
              <a:rPr lang="en"/>
              <a:t>validation</a:t>
            </a:r>
            <a:r>
              <a:rPr lang="en"/>
              <a:t> was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was </a:t>
            </a:r>
            <a:r>
              <a:rPr lang="en"/>
              <a:t>divided</a:t>
            </a:r>
            <a:r>
              <a:rPr lang="en"/>
              <a:t> according to standard where 60% was used for </a:t>
            </a:r>
            <a:r>
              <a:rPr lang="en"/>
              <a:t>training</a:t>
            </a:r>
            <a:r>
              <a:rPr lang="en"/>
              <a:t> and 40% was used for testing.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was trained.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88" y="266650"/>
            <a:ext cx="4010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13" y="1571575"/>
            <a:ext cx="3943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13" y="2872775"/>
            <a:ext cx="4143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remarks: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Under-sampling was used to remove data imbalance.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says that there are many bots that navigates website slowly in order to imitate humans, hence not using the time features </a:t>
            </a:r>
            <a:r>
              <a:rPr lang="en"/>
              <a:t>yield</a:t>
            </a:r>
            <a:r>
              <a:rPr lang="en"/>
              <a:t> better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be able to use good, useful bots (search engine bots) in website, instead of binary classification, a three way classifier was also implemented.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umans navigate different website in different ways, bots cannot mimic that.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further work, this approach can be </a:t>
            </a:r>
            <a:r>
              <a:rPr lang="en"/>
              <a:t>implemented</a:t>
            </a:r>
            <a:r>
              <a:rPr lang="en"/>
              <a:t> in larger websites.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effectively detect malicious bots that crawls over websites on the internet using machine learning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ways to handle the situation: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</a:t>
            </a:r>
            <a:r>
              <a:rPr lang="en"/>
              <a:t>captcha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ip address/domain database of malicious bots.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Bots can change their ip addresses frequently.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database needs to be maintained frequently.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Filling captcha can easily become a burden and people do not prefer doing so repeatedly.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make a classifier using machine learning algorithms to detect bots and human apart for specific websites 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classifier is trained for specific website, bots cannot imitate same behaviour.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easily integrated with current </a:t>
            </a:r>
            <a:r>
              <a:rPr lang="en"/>
              <a:t>methods</a:t>
            </a:r>
            <a:r>
              <a:rPr lang="en"/>
              <a:t> for recognizing bots.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" y="423850"/>
            <a:ext cx="451485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50" y="1116838"/>
            <a:ext cx="3932850" cy="290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on two websites, namely “wheeler” and “wherelab”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r>
              <a:rPr lang="en"/>
              <a:t>: 83%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r>
              <a:rPr lang="en"/>
              <a:t> </a:t>
            </a:r>
            <a:r>
              <a:rPr lang="en"/>
              <a:t>compared</a:t>
            </a:r>
            <a:r>
              <a:rPr lang="en"/>
              <a:t> against competitor model is better by 14%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heck mouse movement, keyboard typing using java scripts. However, most people disable java scripts.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invisible sections, </a:t>
            </a:r>
            <a:r>
              <a:rPr lang="en"/>
              <a:t>distinguish</a:t>
            </a:r>
            <a:r>
              <a:rPr lang="en"/>
              <a:t> specific features. However, this can also be easily bypassed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Bayesian approach was also proposed for detecting bots based on the similarity of their DNS traffic to that of known bots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