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dfee7052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dfee7052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dff581b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dff581b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dff581b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dff581b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dfee7052f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dfee7052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dff581b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dff581b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dfee7052f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dfee7052f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dff581b4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dff581b4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dfee7052f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9dfee7052f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MULTI-SCALE FEATURE FUSION: LEARNING BETTER SEMANTIC SEGMENTATION FOR ROAD POTHOLE DETECTION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/>
              <a:t>By Jiahe Fan , Mohammud J. Bocus , Brett Hosking , Rigen Wu , Yanan Liu, Sergey Vityazev , Rui Fan</a:t>
            </a:r>
            <a:endParaRPr sz="1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10550" y="3352575"/>
            <a:ext cx="34707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Reviewed By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Name: Md Fuad Islam, Id: 20101060, Section:01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Course code: CSE438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Problem Statement: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detect potholes in roads using 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multi-scale feature fusion module based on attention mechanism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for preventing road accidents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Merriweather"/>
                <a:ea typeface="Merriweather"/>
                <a:cs typeface="Merriweather"/>
                <a:sym typeface="Merriweather"/>
              </a:rPr>
              <a:t>Related semantic segmentation techniques</a:t>
            </a:r>
            <a:r>
              <a:rPr lang="en" sz="2320"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232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2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6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PSPNet introduces a spatial pyramid pooling (SPP) module to collect contextual information in different scales.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SE-Net employs a squeeze-excitation operation to integrate the global contextual information into a feature weight vector and reweigh the feature maps.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EcnNet uses a context encoding module to obtain a globally-shared feature weight vector.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certain techniques that produces two layers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top layer consists of rich semantic information and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lower layer </a:t>
            </a:r>
            <a:r>
              <a:rPr lang="en"/>
              <a:t>feature maps contains fine-grained information.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utilize both layer to improve prediction??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Contribution: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 novel multi-scale feature fusion module is introduce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reweight feature maps in different layers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 removes the semantic gap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Dataset</a:t>
            </a: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Pothole-600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725" y="817612"/>
            <a:ext cx="3528676" cy="35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Implementation: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Multi-scale feature fusion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Channel-wise feature </a:t>
            </a:r>
            <a:r>
              <a:rPr lang="en"/>
              <a:t>reweighting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 Multi-scale feature fusion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21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213375"/>
            <a:ext cx="70389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matrix multiplication we find the relevance of feature maps.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greater the relevance, higher the similarity will be.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1297500" y="2294700"/>
            <a:ext cx="703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Channel-wise feature </a:t>
            </a:r>
            <a:r>
              <a:rPr lang="en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reweighting:</a:t>
            </a:r>
            <a:endParaRPr sz="1100"/>
          </a:p>
        </p:txBody>
      </p:sp>
      <p:sp>
        <p:nvSpPr>
          <p:cNvPr id="180" name="Google Shape;180;p20"/>
          <p:cNvSpPr txBox="1"/>
          <p:nvPr/>
        </p:nvSpPr>
        <p:spPr>
          <a:xfrm>
            <a:off x="1297500" y="2848800"/>
            <a:ext cx="703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global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pooling layer, ReLU, Sigmoid we determine weights for the feature maps.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erriweather"/>
                <a:ea typeface="Merriweather"/>
                <a:cs typeface="Merriweather"/>
                <a:sym typeface="Merriweather"/>
              </a:rPr>
              <a:t>Conclusion:</a:t>
            </a:r>
            <a:endParaRPr sz="2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proposed methods outperforms other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SoTA techniques for both RGB and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transformed disparity images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950" y="509588"/>
            <a:ext cx="32194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