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Corbel"/>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hI4TZlVVobjkHRptSAPXtpT5Kz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D368013-C51F-4B16-8F11-2EDCF5C4DEE0}">
  <a:tblStyle styleId="{9D368013-C51F-4B16-8F11-2EDCF5C4DEE0}" styleName="Table_0">
    <a:wholeTbl>
      <a:tcTxStyle b="off" i="off">
        <a:font>
          <a:latin typeface="Corbel"/>
          <a:ea typeface="Corbel"/>
          <a:cs typeface="Corbe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F3E7"/>
          </a:solidFill>
        </a:fill>
      </a:tcStyle>
    </a:wholeTbl>
    <a:band1H>
      <a:tcTxStyle/>
      <a:tcStyle>
        <a:fill>
          <a:solidFill>
            <a:srgbClr val="E0E5CB"/>
          </a:solidFill>
        </a:fill>
      </a:tcStyle>
    </a:band1H>
    <a:band2H>
      <a:tcTxStyle/>
    </a:band2H>
    <a:band1V>
      <a:tcTxStyle/>
      <a:tcStyle>
        <a:fill>
          <a:solidFill>
            <a:srgbClr val="E0E5CB"/>
          </a:solidFill>
        </a:fill>
      </a:tcStyle>
    </a:band1V>
    <a:band2V>
      <a:tcTxStyle/>
    </a:band2V>
    <a:lastCol>
      <a:tcTxStyle b="on" i="off">
        <a:font>
          <a:latin typeface="Corbel"/>
          <a:ea typeface="Corbel"/>
          <a:cs typeface="Corbel"/>
        </a:font>
        <a:schemeClr val="lt1"/>
      </a:tcTxStyle>
      <a:tcStyle>
        <a:fill>
          <a:solidFill>
            <a:schemeClr val="accent1"/>
          </a:solidFill>
        </a:fill>
      </a:tcStyle>
    </a:lastCol>
    <a:firstCol>
      <a:tcTxStyle b="on" i="off">
        <a:font>
          <a:latin typeface="Corbel"/>
          <a:ea typeface="Corbel"/>
          <a:cs typeface="Corbel"/>
        </a:font>
        <a:schemeClr val="lt1"/>
      </a:tcTxStyle>
      <a:tcStyle>
        <a:fill>
          <a:solidFill>
            <a:schemeClr val="accent1"/>
          </a:solidFill>
        </a:fill>
      </a:tcStyle>
    </a:firstCol>
    <a:lastRow>
      <a:tcTxStyle b="on" i="off">
        <a:font>
          <a:latin typeface="Corbel"/>
          <a:ea typeface="Corbel"/>
          <a:cs typeface="Corbe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orbel"/>
          <a:ea typeface="Corbel"/>
          <a:cs typeface="Corbe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Corbel-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orbel-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orbel-italic.fntdata"/><Relationship Id="rId6" Type="http://schemas.openxmlformats.org/officeDocument/2006/relationships/slide" Target="slides/slide1.xml"/><Relationship Id="rId18" Type="http://schemas.openxmlformats.org/officeDocument/2006/relationships/font" Target="fonts/Corbel-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361cd131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6361cd13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35b20a010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635b20a01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35cd5342a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635cd5342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35b20a010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35b20a01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635b20a010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635b20a01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35b20a010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635b20a01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35b20a010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35b20a01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Say we are </a:t>
            </a:r>
            <a:r>
              <a:rPr lang="en-US"/>
              <a:t>looking</a:t>
            </a:r>
            <a:r>
              <a:rPr lang="en-US"/>
              <a:t> to use only three </a:t>
            </a:r>
            <a:r>
              <a:rPr lang="en-US"/>
              <a:t>categories</a:t>
            </a:r>
            <a:r>
              <a:rPr lang="en-US"/>
              <a:t> and exclude Anthracnose.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35b20a010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35b20a01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35b20a010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635b20a01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6"/>
          <p:cNvSpPr/>
          <p:nvPr/>
        </p:nvSpPr>
        <p:spPr>
          <a:xfrm>
            <a:off x="231140" y="243840"/>
            <a:ext cx="11724640" cy="6377939"/>
          </a:xfrm>
          <a:prstGeom prst="rect">
            <a:avLst/>
          </a:prstGeom>
          <a:solidFill>
            <a:schemeClr val="accent1"/>
          </a:solid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6"/>
          <p:cNvSpPr txBox="1"/>
          <p:nvPr>
            <p:ph type="ctrTitle"/>
          </p:nvPr>
        </p:nvSpPr>
        <p:spPr>
          <a:xfrm>
            <a:off x="1109980" y="882376"/>
            <a:ext cx="9966960" cy="2926080"/>
          </a:xfrm>
          <a:prstGeom prst="rect">
            <a:avLst/>
          </a:prstGeom>
          <a:noFill/>
          <a:ln>
            <a:noFill/>
          </a:ln>
        </p:spPr>
        <p:txBody>
          <a:bodyPr anchorCtr="0" anchor="b" bIns="45700" lIns="91425" spcFirstLastPara="1" rIns="91425" wrap="square" tIns="45700">
            <a:normAutofit/>
          </a:bodyPr>
          <a:lstStyle>
            <a:lvl1pPr lvl="0" algn="ctr">
              <a:lnSpc>
                <a:spcPct val="85000"/>
              </a:lnSpc>
              <a:spcBef>
                <a:spcPts val="0"/>
              </a:spcBef>
              <a:spcAft>
                <a:spcPts val="0"/>
              </a:spcAft>
              <a:buClr>
                <a:srgbClr val="FFFFFF"/>
              </a:buClr>
              <a:buSzPts val="7200"/>
              <a:buFont typeface="Corbel"/>
              <a:buNone/>
              <a:defRPr b="1" sz="72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6"/>
          <p:cNvSpPr txBox="1"/>
          <p:nvPr>
            <p:ph idx="1" type="subTitle"/>
          </p:nvPr>
        </p:nvSpPr>
        <p:spPr>
          <a:xfrm>
            <a:off x="1709530" y="3869634"/>
            <a:ext cx="8767860" cy="138816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400"/>
              </a:spcBef>
              <a:spcAft>
                <a:spcPts val="0"/>
              </a:spcAft>
              <a:buSzPts val="1760"/>
              <a:buNone/>
              <a:defRPr sz="2200">
                <a:solidFill>
                  <a:srgbClr val="FFFFFF"/>
                </a:solidFill>
              </a:defRPr>
            </a:lvl1pPr>
            <a:lvl2pPr lvl="1" algn="ctr">
              <a:lnSpc>
                <a:spcPct val="90000"/>
              </a:lnSpc>
              <a:spcBef>
                <a:spcPts val="200"/>
              </a:spcBef>
              <a:spcAft>
                <a:spcPts val="0"/>
              </a:spcAft>
              <a:buSzPts val="1760"/>
              <a:buNone/>
              <a:defRPr sz="2200"/>
            </a:lvl2pPr>
            <a:lvl3pPr lvl="2" algn="ctr">
              <a:lnSpc>
                <a:spcPct val="90000"/>
              </a:lnSpc>
              <a:spcBef>
                <a:spcPts val="400"/>
              </a:spcBef>
              <a:spcAft>
                <a:spcPts val="0"/>
              </a:spcAft>
              <a:buSzPts val="1760"/>
              <a:buNone/>
              <a:defRPr sz="2200"/>
            </a:lvl3pPr>
            <a:lvl4pPr lvl="3" algn="ctr">
              <a:lnSpc>
                <a:spcPct val="90000"/>
              </a:lnSpc>
              <a:spcBef>
                <a:spcPts val="400"/>
              </a:spcBef>
              <a:spcAft>
                <a:spcPts val="0"/>
              </a:spcAft>
              <a:buSzPts val="1600"/>
              <a:buNone/>
              <a:defRPr sz="2000"/>
            </a:lvl4pPr>
            <a:lvl5pPr lvl="4" algn="ctr">
              <a:lnSpc>
                <a:spcPct val="90000"/>
              </a:lnSpc>
              <a:spcBef>
                <a:spcPts val="400"/>
              </a:spcBef>
              <a:spcAft>
                <a:spcPts val="0"/>
              </a:spcAft>
              <a:buSzPts val="1600"/>
              <a:buNone/>
              <a:defRPr sz="2000"/>
            </a:lvl5pPr>
            <a:lvl6pPr lvl="5" algn="ctr">
              <a:lnSpc>
                <a:spcPct val="90000"/>
              </a:lnSpc>
              <a:spcBef>
                <a:spcPts val="400"/>
              </a:spcBef>
              <a:spcAft>
                <a:spcPts val="0"/>
              </a:spcAft>
              <a:buSzPts val="1600"/>
              <a:buNone/>
              <a:defRPr sz="2000"/>
            </a:lvl6pPr>
            <a:lvl7pPr lvl="6" algn="ctr">
              <a:lnSpc>
                <a:spcPct val="90000"/>
              </a:lnSpc>
              <a:spcBef>
                <a:spcPts val="400"/>
              </a:spcBef>
              <a:spcAft>
                <a:spcPts val="0"/>
              </a:spcAft>
              <a:buSzPts val="1600"/>
              <a:buNone/>
              <a:defRPr sz="2000"/>
            </a:lvl7pPr>
            <a:lvl8pPr lvl="7" algn="ctr">
              <a:lnSpc>
                <a:spcPct val="90000"/>
              </a:lnSpc>
              <a:spcBef>
                <a:spcPts val="400"/>
              </a:spcBef>
              <a:spcAft>
                <a:spcPts val="0"/>
              </a:spcAft>
              <a:buSzPts val="1600"/>
              <a:buNone/>
              <a:defRPr sz="2000"/>
            </a:lvl8pPr>
            <a:lvl9pPr lvl="8" algn="ctr">
              <a:lnSpc>
                <a:spcPct val="90000"/>
              </a:lnSpc>
              <a:spcBef>
                <a:spcPts val="400"/>
              </a:spcBef>
              <a:spcAft>
                <a:spcPts val="400"/>
              </a:spcAft>
              <a:buSzPts val="1600"/>
              <a:buNone/>
              <a:defRPr sz="2000"/>
            </a:lvl9pPr>
          </a:lstStyle>
          <a:p/>
        </p:txBody>
      </p:sp>
      <p:sp>
        <p:nvSpPr>
          <p:cNvPr id="16" name="Google Shape;16;p6"/>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6"/>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6"/>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FFFFFF"/>
                </a:solidFill>
                <a:latin typeface="Corbel"/>
                <a:ea typeface="Corbel"/>
                <a:cs typeface="Corbel"/>
                <a:sym typeface="Corbel"/>
              </a:defRPr>
            </a:lvl1pPr>
            <a:lvl2pPr indent="0" lvl="1" marL="0" algn="r">
              <a:spcBef>
                <a:spcPts val="0"/>
              </a:spcBef>
              <a:buNone/>
              <a:defRPr b="0" i="0" sz="1200" u="none" cap="none" strike="noStrike">
                <a:solidFill>
                  <a:srgbClr val="FFFFFF"/>
                </a:solidFill>
                <a:latin typeface="Corbel"/>
                <a:ea typeface="Corbel"/>
                <a:cs typeface="Corbel"/>
                <a:sym typeface="Corbel"/>
              </a:defRPr>
            </a:lvl2pPr>
            <a:lvl3pPr indent="0" lvl="2" marL="0" algn="r">
              <a:spcBef>
                <a:spcPts val="0"/>
              </a:spcBef>
              <a:buNone/>
              <a:defRPr b="0" i="0" sz="1200" u="none" cap="none" strike="noStrike">
                <a:solidFill>
                  <a:srgbClr val="FFFFFF"/>
                </a:solidFill>
                <a:latin typeface="Corbel"/>
                <a:ea typeface="Corbel"/>
                <a:cs typeface="Corbel"/>
                <a:sym typeface="Corbel"/>
              </a:defRPr>
            </a:lvl3pPr>
            <a:lvl4pPr indent="0" lvl="3" marL="0" algn="r">
              <a:spcBef>
                <a:spcPts val="0"/>
              </a:spcBef>
              <a:buNone/>
              <a:defRPr b="0" i="0" sz="1200" u="none" cap="none" strike="noStrike">
                <a:solidFill>
                  <a:srgbClr val="FFFFFF"/>
                </a:solidFill>
                <a:latin typeface="Corbel"/>
                <a:ea typeface="Corbel"/>
                <a:cs typeface="Corbel"/>
                <a:sym typeface="Corbel"/>
              </a:defRPr>
            </a:lvl4pPr>
            <a:lvl5pPr indent="0" lvl="4" marL="0" algn="r">
              <a:spcBef>
                <a:spcPts val="0"/>
              </a:spcBef>
              <a:buNone/>
              <a:defRPr b="0" i="0" sz="1200" u="none" cap="none" strike="noStrike">
                <a:solidFill>
                  <a:srgbClr val="FFFFFF"/>
                </a:solidFill>
                <a:latin typeface="Corbel"/>
                <a:ea typeface="Corbel"/>
                <a:cs typeface="Corbel"/>
                <a:sym typeface="Corbel"/>
              </a:defRPr>
            </a:lvl5pPr>
            <a:lvl6pPr indent="0" lvl="5" marL="0" algn="r">
              <a:spcBef>
                <a:spcPts val="0"/>
              </a:spcBef>
              <a:buNone/>
              <a:defRPr b="0" i="0" sz="1200" u="none" cap="none" strike="noStrike">
                <a:solidFill>
                  <a:srgbClr val="FFFFFF"/>
                </a:solidFill>
                <a:latin typeface="Corbel"/>
                <a:ea typeface="Corbel"/>
                <a:cs typeface="Corbel"/>
                <a:sym typeface="Corbel"/>
              </a:defRPr>
            </a:lvl6pPr>
            <a:lvl7pPr indent="0" lvl="6" marL="0" algn="r">
              <a:spcBef>
                <a:spcPts val="0"/>
              </a:spcBef>
              <a:buNone/>
              <a:defRPr b="0" i="0" sz="1200" u="none" cap="none" strike="noStrike">
                <a:solidFill>
                  <a:srgbClr val="FFFFFF"/>
                </a:solidFill>
                <a:latin typeface="Corbel"/>
                <a:ea typeface="Corbel"/>
                <a:cs typeface="Corbel"/>
                <a:sym typeface="Corbel"/>
              </a:defRPr>
            </a:lvl7pPr>
            <a:lvl8pPr indent="0" lvl="7" marL="0" algn="r">
              <a:spcBef>
                <a:spcPts val="0"/>
              </a:spcBef>
              <a:buNone/>
              <a:defRPr b="0" i="0" sz="1200" u="none" cap="none" strike="noStrike">
                <a:solidFill>
                  <a:srgbClr val="FFFFFF"/>
                </a:solidFill>
                <a:latin typeface="Corbel"/>
                <a:ea typeface="Corbel"/>
                <a:cs typeface="Corbel"/>
                <a:sym typeface="Corbel"/>
              </a:defRPr>
            </a:lvl8pPr>
            <a:lvl9pPr indent="0" lvl="8" marL="0" algn="r">
              <a:spcBef>
                <a:spcPts val="0"/>
              </a:spcBef>
              <a:buNone/>
              <a:defRPr b="0" i="0" sz="1200" u="none" cap="none" strike="noStrike">
                <a:solidFill>
                  <a:srgbClr val="FFFFFF"/>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cxnSp>
        <p:nvCxnSpPr>
          <p:cNvPr id="19" name="Google Shape;19;p6"/>
          <p:cNvCxnSpPr/>
          <p:nvPr/>
        </p:nvCxnSpPr>
        <p:spPr>
          <a:xfrm>
            <a:off x="1978660" y="3733800"/>
            <a:ext cx="8229601" cy="0"/>
          </a:xfrm>
          <a:prstGeom prst="straightConnector1">
            <a:avLst/>
          </a:prstGeom>
          <a:noFill/>
          <a:ln cap="flat" cmpd="sng" w="10000">
            <a:solidFill>
              <a:srgbClr val="FFFFF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5"/>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5"/>
          <p:cNvSpPr txBox="1"/>
          <p:nvPr>
            <p:ph idx="1" type="body"/>
          </p:nvPr>
        </p:nvSpPr>
        <p:spPr>
          <a:xfrm rot="5400000">
            <a:off x="4060136" y="-859736"/>
            <a:ext cx="4038600" cy="9872871"/>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400"/>
              </a:spcBef>
              <a:spcAft>
                <a:spcPts val="0"/>
              </a:spcAft>
              <a:buSzPts val="1440"/>
              <a:buChar char="•"/>
              <a:defRPr/>
            </a:lvl1pPr>
            <a:lvl2pPr indent="-320040" lvl="1" marL="914400" algn="l">
              <a:lnSpc>
                <a:spcPct val="90000"/>
              </a:lnSpc>
              <a:spcBef>
                <a:spcPts val="200"/>
              </a:spcBef>
              <a:spcAft>
                <a:spcPts val="0"/>
              </a:spcAft>
              <a:buSzPts val="1440"/>
              <a:buChar char="•"/>
              <a:defRPr/>
            </a:lvl2pPr>
            <a:lvl3pPr indent="-320039" lvl="2" marL="1371600" algn="l">
              <a:lnSpc>
                <a:spcPct val="90000"/>
              </a:lnSpc>
              <a:spcBef>
                <a:spcPts val="400"/>
              </a:spcBef>
              <a:spcAft>
                <a:spcPts val="0"/>
              </a:spcAft>
              <a:buSzPts val="1440"/>
              <a:buChar char="•"/>
              <a:defRPr/>
            </a:lvl3pPr>
            <a:lvl4pPr indent="-320039" lvl="3" marL="1828800" algn="l">
              <a:lnSpc>
                <a:spcPct val="90000"/>
              </a:lnSpc>
              <a:spcBef>
                <a:spcPts val="400"/>
              </a:spcBef>
              <a:spcAft>
                <a:spcPts val="0"/>
              </a:spcAft>
              <a:buSzPts val="1440"/>
              <a:buChar char="•"/>
              <a:defRPr/>
            </a:lvl4pPr>
            <a:lvl5pPr indent="-320039" lvl="4" marL="2286000" algn="l">
              <a:lnSpc>
                <a:spcPct val="90000"/>
              </a:lnSpc>
              <a:spcBef>
                <a:spcPts val="400"/>
              </a:spcBef>
              <a:spcAft>
                <a:spcPts val="0"/>
              </a:spcAft>
              <a:buSzPts val="1440"/>
              <a:buChar char="•"/>
              <a:defRPr/>
            </a:lvl5pPr>
            <a:lvl6pPr indent="-320039" lvl="5" marL="2743200" algn="l">
              <a:lnSpc>
                <a:spcPct val="90000"/>
              </a:lnSpc>
              <a:spcBef>
                <a:spcPts val="400"/>
              </a:spcBef>
              <a:spcAft>
                <a:spcPts val="0"/>
              </a:spcAft>
              <a:buSzPts val="1440"/>
              <a:buChar char="•"/>
              <a:defRPr/>
            </a:lvl6pPr>
            <a:lvl7pPr indent="-320039" lvl="6" marL="3200400" algn="l">
              <a:lnSpc>
                <a:spcPct val="90000"/>
              </a:lnSpc>
              <a:spcBef>
                <a:spcPts val="400"/>
              </a:spcBef>
              <a:spcAft>
                <a:spcPts val="0"/>
              </a:spcAft>
              <a:buSzPts val="1440"/>
              <a:buChar char="•"/>
              <a:defRPr/>
            </a:lvl7pPr>
            <a:lvl8pPr indent="-320040" lvl="7" marL="3657600" algn="l">
              <a:lnSpc>
                <a:spcPct val="90000"/>
              </a:lnSpc>
              <a:spcBef>
                <a:spcPts val="400"/>
              </a:spcBef>
              <a:spcAft>
                <a:spcPts val="0"/>
              </a:spcAft>
              <a:buSzPts val="1440"/>
              <a:buChar char="•"/>
              <a:defRPr/>
            </a:lvl8pPr>
            <a:lvl9pPr indent="-320040" lvl="8" marL="4114800" algn="l">
              <a:lnSpc>
                <a:spcPct val="90000"/>
              </a:lnSpc>
              <a:spcBef>
                <a:spcPts val="400"/>
              </a:spcBef>
              <a:spcAft>
                <a:spcPts val="400"/>
              </a:spcAft>
              <a:buSzPts val="1440"/>
              <a:buChar char="•"/>
              <a:defRPr/>
            </a:lvl9pPr>
          </a:lstStyle>
          <a:p/>
        </p:txBody>
      </p:sp>
      <p:sp>
        <p:nvSpPr>
          <p:cNvPr id="75" name="Google Shape;75;p15"/>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5"/>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5"/>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6"/>
          <p:cNvSpPr txBox="1"/>
          <p:nvPr>
            <p:ph type="title"/>
          </p:nvPr>
        </p:nvSpPr>
        <p:spPr>
          <a:xfrm rot="5400000">
            <a:off x="7181850" y="2305050"/>
            <a:ext cx="5410200" cy="23241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6"/>
          <p:cNvSpPr txBox="1"/>
          <p:nvPr>
            <p:ph idx="1" type="body"/>
          </p:nvPr>
        </p:nvSpPr>
        <p:spPr>
          <a:xfrm rot="5400000">
            <a:off x="2152650" y="-247650"/>
            <a:ext cx="5410200" cy="74295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400"/>
              </a:spcBef>
              <a:spcAft>
                <a:spcPts val="0"/>
              </a:spcAft>
              <a:buSzPts val="1440"/>
              <a:buChar char="•"/>
              <a:defRPr/>
            </a:lvl1pPr>
            <a:lvl2pPr indent="-320040" lvl="1" marL="914400" algn="l">
              <a:lnSpc>
                <a:spcPct val="90000"/>
              </a:lnSpc>
              <a:spcBef>
                <a:spcPts val="200"/>
              </a:spcBef>
              <a:spcAft>
                <a:spcPts val="0"/>
              </a:spcAft>
              <a:buSzPts val="1440"/>
              <a:buChar char="•"/>
              <a:defRPr/>
            </a:lvl2pPr>
            <a:lvl3pPr indent="-320039" lvl="2" marL="1371600" algn="l">
              <a:lnSpc>
                <a:spcPct val="90000"/>
              </a:lnSpc>
              <a:spcBef>
                <a:spcPts val="400"/>
              </a:spcBef>
              <a:spcAft>
                <a:spcPts val="0"/>
              </a:spcAft>
              <a:buSzPts val="1440"/>
              <a:buChar char="•"/>
              <a:defRPr/>
            </a:lvl3pPr>
            <a:lvl4pPr indent="-320039" lvl="3" marL="1828800" algn="l">
              <a:lnSpc>
                <a:spcPct val="90000"/>
              </a:lnSpc>
              <a:spcBef>
                <a:spcPts val="400"/>
              </a:spcBef>
              <a:spcAft>
                <a:spcPts val="0"/>
              </a:spcAft>
              <a:buSzPts val="1440"/>
              <a:buChar char="•"/>
              <a:defRPr/>
            </a:lvl4pPr>
            <a:lvl5pPr indent="-320039" lvl="4" marL="2286000" algn="l">
              <a:lnSpc>
                <a:spcPct val="90000"/>
              </a:lnSpc>
              <a:spcBef>
                <a:spcPts val="400"/>
              </a:spcBef>
              <a:spcAft>
                <a:spcPts val="0"/>
              </a:spcAft>
              <a:buSzPts val="1440"/>
              <a:buChar char="•"/>
              <a:defRPr/>
            </a:lvl5pPr>
            <a:lvl6pPr indent="-320039" lvl="5" marL="2743200" algn="l">
              <a:lnSpc>
                <a:spcPct val="90000"/>
              </a:lnSpc>
              <a:spcBef>
                <a:spcPts val="400"/>
              </a:spcBef>
              <a:spcAft>
                <a:spcPts val="0"/>
              </a:spcAft>
              <a:buSzPts val="1440"/>
              <a:buChar char="•"/>
              <a:defRPr/>
            </a:lvl6pPr>
            <a:lvl7pPr indent="-320039" lvl="6" marL="3200400" algn="l">
              <a:lnSpc>
                <a:spcPct val="90000"/>
              </a:lnSpc>
              <a:spcBef>
                <a:spcPts val="400"/>
              </a:spcBef>
              <a:spcAft>
                <a:spcPts val="0"/>
              </a:spcAft>
              <a:buSzPts val="1440"/>
              <a:buChar char="•"/>
              <a:defRPr/>
            </a:lvl7pPr>
            <a:lvl8pPr indent="-320040" lvl="7" marL="3657600" algn="l">
              <a:lnSpc>
                <a:spcPct val="90000"/>
              </a:lnSpc>
              <a:spcBef>
                <a:spcPts val="400"/>
              </a:spcBef>
              <a:spcAft>
                <a:spcPts val="0"/>
              </a:spcAft>
              <a:buSzPts val="1440"/>
              <a:buChar char="•"/>
              <a:defRPr/>
            </a:lvl8pPr>
            <a:lvl9pPr indent="-320040" lvl="8" marL="4114800" algn="l">
              <a:lnSpc>
                <a:spcPct val="90000"/>
              </a:lnSpc>
              <a:spcBef>
                <a:spcPts val="400"/>
              </a:spcBef>
              <a:spcAft>
                <a:spcPts val="400"/>
              </a:spcAft>
              <a:buSzPts val="1440"/>
              <a:buChar char="•"/>
              <a:defRPr/>
            </a:lvl9pPr>
          </a:lstStyle>
          <a:p/>
        </p:txBody>
      </p:sp>
      <p:sp>
        <p:nvSpPr>
          <p:cNvPr id="81" name="Google Shape;81;p16"/>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6"/>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6"/>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7"/>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7"/>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7"/>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7"/>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8"/>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8"/>
          <p:cNvSpPr txBox="1"/>
          <p:nvPr>
            <p:ph idx="1" type="body"/>
          </p:nvPr>
        </p:nvSpPr>
        <p:spPr>
          <a:xfrm>
            <a:off x="1143000" y="2057400"/>
            <a:ext cx="9872871" cy="40386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400"/>
              </a:spcBef>
              <a:spcAft>
                <a:spcPts val="0"/>
              </a:spcAft>
              <a:buSzPts val="1440"/>
              <a:buChar char="•"/>
              <a:defRPr/>
            </a:lvl1pPr>
            <a:lvl2pPr indent="-320040" lvl="1" marL="914400" algn="l">
              <a:lnSpc>
                <a:spcPct val="90000"/>
              </a:lnSpc>
              <a:spcBef>
                <a:spcPts val="200"/>
              </a:spcBef>
              <a:spcAft>
                <a:spcPts val="0"/>
              </a:spcAft>
              <a:buSzPts val="1440"/>
              <a:buChar char="•"/>
              <a:defRPr/>
            </a:lvl2pPr>
            <a:lvl3pPr indent="-320039" lvl="2" marL="1371600" algn="l">
              <a:lnSpc>
                <a:spcPct val="90000"/>
              </a:lnSpc>
              <a:spcBef>
                <a:spcPts val="400"/>
              </a:spcBef>
              <a:spcAft>
                <a:spcPts val="0"/>
              </a:spcAft>
              <a:buSzPts val="1440"/>
              <a:buChar char="•"/>
              <a:defRPr/>
            </a:lvl3pPr>
            <a:lvl4pPr indent="-320039" lvl="3" marL="1828800" algn="l">
              <a:lnSpc>
                <a:spcPct val="90000"/>
              </a:lnSpc>
              <a:spcBef>
                <a:spcPts val="400"/>
              </a:spcBef>
              <a:spcAft>
                <a:spcPts val="0"/>
              </a:spcAft>
              <a:buSzPts val="1440"/>
              <a:buChar char="•"/>
              <a:defRPr/>
            </a:lvl4pPr>
            <a:lvl5pPr indent="-320039" lvl="4" marL="2286000" algn="l">
              <a:lnSpc>
                <a:spcPct val="90000"/>
              </a:lnSpc>
              <a:spcBef>
                <a:spcPts val="400"/>
              </a:spcBef>
              <a:spcAft>
                <a:spcPts val="0"/>
              </a:spcAft>
              <a:buSzPts val="1440"/>
              <a:buChar char="•"/>
              <a:defRPr/>
            </a:lvl5pPr>
            <a:lvl6pPr indent="-320039" lvl="5" marL="2743200" algn="l">
              <a:lnSpc>
                <a:spcPct val="90000"/>
              </a:lnSpc>
              <a:spcBef>
                <a:spcPts val="400"/>
              </a:spcBef>
              <a:spcAft>
                <a:spcPts val="0"/>
              </a:spcAft>
              <a:buSzPts val="1440"/>
              <a:buChar char="•"/>
              <a:defRPr/>
            </a:lvl6pPr>
            <a:lvl7pPr indent="-320039" lvl="6" marL="3200400" algn="l">
              <a:lnSpc>
                <a:spcPct val="90000"/>
              </a:lnSpc>
              <a:spcBef>
                <a:spcPts val="400"/>
              </a:spcBef>
              <a:spcAft>
                <a:spcPts val="0"/>
              </a:spcAft>
              <a:buSzPts val="1440"/>
              <a:buChar char="•"/>
              <a:defRPr/>
            </a:lvl7pPr>
            <a:lvl8pPr indent="-320040" lvl="7" marL="3657600" algn="l">
              <a:lnSpc>
                <a:spcPct val="90000"/>
              </a:lnSpc>
              <a:spcBef>
                <a:spcPts val="400"/>
              </a:spcBef>
              <a:spcAft>
                <a:spcPts val="0"/>
              </a:spcAft>
              <a:buSzPts val="1440"/>
              <a:buChar char="•"/>
              <a:defRPr/>
            </a:lvl8pPr>
            <a:lvl9pPr indent="-320040" lvl="8" marL="4114800" algn="l">
              <a:lnSpc>
                <a:spcPct val="90000"/>
              </a:lnSpc>
              <a:spcBef>
                <a:spcPts val="400"/>
              </a:spcBef>
              <a:spcAft>
                <a:spcPts val="400"/>
              </a:spcAft>
              <a:buSzPts val="1440"/>
              <a:buChar char="•"/>
              <a:defRPr/>
            </a:lvl9pPr>
          </a:lstStyle>
          <a:p/>
        </p:txBody>
      </p:sp>
      <p:sp>
        <p:nvSpPr>
          <p:cNvPr id="28" name="Google Shape;28;p8"/>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8"/>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8"/>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9"/>
          <p:cNvSpPr txBox="1"/>
          <p:nvPr>
            <p:ph type="title"/>
          </p:nvPr>
        </p:nvSpPr>
        <p:spPr>
          <a:xfrm>
            <a:off x="1106424" y="1173575"/>
            <a:ext cx="9966960" cy="2926080"/>
          </a:xfrm>
          <a:prstGeom prst="rect">
            <a:avLst/>
          </a:prstGeom>
          <a:noFill/>
          <a:ln>
            <a:noFill/>
          </a:ln>
        </p:spPr>
        <p:txBody>
          <a:bodyPr anchorCtr="0" anchor="b" bIns="45700" lIns="91425" spcFirstLastPara="1" rIns="91425" wrap="square" tIns="45700">
            <a:noAutofit/>
          </a:bodyPr>
          <a:lstStyle>
            <a:lvl1pPr lvl="0" algn="ctr">
              <a:lnSpc>
                <a:spcPct val="85000"/>
              </a:lnSpc>
              <a:spcBef>
                <a:spcPts val="0"/>
              </a:spcBef>
              <a:spcAft>
                <a:spcPts val="0"/>
              </a:spcAft>
              <a:buClr>
                <a:schemeClr val="accent1"/>
              </a:buClr>
              <a:buSzPts val="7200"/>
              <a:buFont typeface="Corbel"/>
              <a:buNone/>
              <a:defRPr b="0" sz="7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9"/>
          <p:cNvSpPr txBox="1"/>
          <p:nvPr>
            <p:ph idx="1" type="body"/>
          </p:nvPr>
        </p:nvSpPr>
        <p:spPr>
          <a:xfrm>
            <a:off x="1709928" y="4154520"/>
            <a:ext cx="8769096" cy="1363806"/>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400"/>
              </a:spcBef>
              <a:spcAft>
                <a:spcPts val="0"/>
              </a:spcAft>
              <a:buSzPts val="1760"/>
              <a:buNone/>
              <a:defRPr sz="2200">
                <a:solidFill>
                  <a:schemeClr val="accent1"/>
                </a:solidFill>
              </a:defRPr>
            </a:lvl1pPr>
            <a:lvl2pPr indent="-228600" lvl="1" marL="914400" algn="l">
              <a:lnSpc>
                <a:spcPct val="90000"/>
              </a:lnSpc>
              <a:spcBef>
                <a:spcPts val="200"/>
              </a:spcBef>
              <a:spcAft>
                <a:spcPts val="0"/>
              </a:spcAft>
              <a:buSzPts val="1440"/>
              <a:buNone/>
              <a:defRPr sz="1800">
                <a:solidFill>
                  <a:srgbClr val="888888"/>
                </a:solidFill>
              </a:defRPr>
            </a:lvl2pPr>
            <a:lvl3pPr indent="-228600" lvl="2" marL="1371600" algn="l">
              <a:lnSpc>
                <a:spcPct val="90000"/>
              </a:lnSpc>
              <a:spcBef>
                <a:spcPts val="400"/>
              </a:spcBef>
              <a:spcAft>
                <a:spcPts val="0"/>
              </a:spcAft>
              <a:buSzPts val="1280"/>
              <a:buNone/>
              <a:defRPr sz="1600">
                <a:solidFill>
                  <a:srgbClr val="888888"/>
                </a:solidFill>
              </a:defRPr>
            </a:lvl3pPr>
            <a:lvl4pPr indent="-228600" lvl="3" marL="1828800" algn="l">
              <a:lnSpc>
                <a:spcPct val="90000"/>
              </a:lnSpc>
              <a:spcBef>
                <a:spcPts val="400"/>
              </a:spcBef>
              <a:spcAft>
                <a:spcPts val="0"/>
              </a:spcAft>
              <a:buSzPts val="1120"/>
              <a:buNone/>
              <a:defRPr sz="1400">
                <a:solidFill>
                  <a:srgbClr val="888888"/>
                </a:solidFill>
              </a:defRPr>
            </a:lvl4pPr>
            <a:lvl5pPr indent="-228600" lvl="4" marL="2286000" algn="l">
              <a:lnSpc>
                <a:spcPct val="90000"/>
              </a:lnSpc>
              <a:spcBef>
                <a:spcPts val="400"/>
              </a:spcBef>
              <a:spcAft>
                <a:spcPts val="0"/>
              </a:spcAft>
              <a:buSzPts val="1120"/>
              <a:buNone/>
              <a:defRPr sz="1400">
                <a:solidFill>
                  <a:srgbClr val="888888"/>
                </a:solidFill>
              </a:defRPr>
            </a:lvl5pPr>
            <a:lvl6pPr indent="-228600" lvl="5" marL="2743200" algn="l">
              <a:lnSpc>
                <a:spcPct val="90000"/>
              </a:lnSpc>
              <a:spcBef>
                <a:spcPts val="400"/>
              </a:spcBef>
              <a:spcAft>
                <a:spcPts val="0"/>
              </a:spcAft>
              <a:buSzPts val="1120"/>
              <a:buNone/>
              <a:defRPr sz="1400">
                <a:solidFill>
                  <a:srgbClr val="888888"/>
                </a:solidFill>
              </a:defRPr>
            </a:lvl6pPr>
            <a:lvl7pPr indent="-228600" lvl="6" marL="3200400" algn="l">
              <a:lnSpc>
                <a:spcPct val="90000"/>
              </a:lnSpc>
              <a:spcBef>
                <a:spcPts val="400"/>
              </a:spcBef>
              <a:spcAft>
                <a:spcPts val="0"/>
              </a:spcAft>
              <a:buSzPts val="1120"/>
              <a:buNone/>
              <a:defRPr sz="1400">
                <a:solidFill>
                  <a:srgbClr val="888888"/>
                </a:solidFill>
              </a:defRPr>
            </a:lvl7pPr>
            <a:lvl8pPr indent="-228600" lvl="7" marL="3657600" algn="l">
              <a:lnSpc>
                <a:spcPct val="90000"/>
              </a:lnSpc>
              <a:spcBef>
                <a:spcPts val="400"/>
              </a:spcBef>
              <a:spcAft>
                <a:spcPts val="0"/>
              </a:spcAft>
              <a:buSzPts val="1120"/>
              <a:buNone/>
              <a:defRPr sz="1400">
                <a:solidFill>
                  <a:srgbClr val="888888"/>
                </a:solidFill>
              </a:defRPr>
            </a:lvl8pPr>
            <a:lvl9pPr indent="-228600" lvl="8" marL="4114800" algn="l">
              <a:lnSpc>
                <a:spcPct val="90000"/>
              </a:lnSpc>
              <a:spcBef>
                <a:spcPts val="400"/>
              </a:spcBef>
              <a:spcAft>
                <a:spcPts val="400"/>
              </a:spcAft>
              <a:buSzPts val="1120"/>
              <a:buNone/>
              <a:defRPr sz="1400">
                <a:solidFill>
                  <a:srgbClr val="888888"/>
                </a:solidFill>
              </a:defRPr>
            </a:lvl9pPr>
          </a:lstStyle>
          <a:p/>
        </p:txBody>
      </p:sp>
      <p:sp>
        <p:nvSpPr>
          <p:cNvPr id="34" name="Google Shape;34;p9"/>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9"/>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9"/>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7" name="Google Shape;37;p9"/>
          <p:cNvCxnSpPr/>
          <p:nvPr/>
        </p:nvCxnSpPr>
        <p:spPr>
          <a:xfrm>
            <a:off x="1981200" y="4020408"/>
            <a:ext cx="8229601" cy="0"/>
          </a:xfrm>
          <a:prstGeom prst="straightConnector1">
            <a:avLst/>
          </a:prstGeom>
          <a:noFill/>
          <a:ln cap="flat" cmpd="sng" w="1000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0"/>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0"/>
          <p:cNvSpPr txBox="1"/>
          <p:nvPr>
            <p:ph idx="1" type="body"/>
          </p:nvPr>
        </p:nvSpPr>
        <p:spPr>
          <a:xfrm>
            <a:off x="1143000" y="2057399"/>
            <a:ext cx="4754880" cy="402336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41" name="Google Shape;41;p10"/>
          <p:cNvSpPr txBox="1"/>
          <p:nvPr>
            <p:ph idx="2" type="body"/>
          </p:nvPr>
        </p:nvSpPr>
        <p:spPr>
          <a:xfrm>
            <a:off x="6267612" y="2057400"/>
            <a:ext cx="4754880" cy="402336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42" name="Google Shape;42;p10"/>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0"/>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0"/>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11"/>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1"/>
          <p:cNvSpPr txBox="1"/>
          <p:nvPr>
            <p:ph idx="1" type="body"/>
          </p:nvPr>
        </p:nvSpPr>
        <p:spPr>
          <a:xfrm>
            <a:off x="1143000" y="2001511"/>
            <a:ext cx="4754880" cy="77724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1920"/>
              <a:buNone/>
              <a:defRPr b="1" sz="2400"/>
            </a:lvl1pPr>
            <a:lvl2pPr indent="-228600" lvl="1" marL="914400" algn="l">
              <a:lnSpc>
                <a:spcPct val="90000"/>
              </a:lnSpc>
              <a:spcBef>
                <a:spcPts val="200"/>
              </a:spcBef>
              <a:spcAft>
                <a:spcPts val="0"/>
              </a:spcAft>
              <a:buSzPts val="1600"/>
              <a:buNone/>
              <a:defRPr b="1" sz="2000"/>
            </a:lvl2pPr>
            <a:lvl3pPr indent="-228600" lvl="2" marL="1371600" algn="l">
              <a:lnSpc>
                <a:spcPct val="90000"/>
              </a:lnSpc>
              <a:spcBef>
                <a:spcPts val="400"/>
              </a:spcBef>
              <a:spcAft>
                <a:spcPts val="0"/>
              </a:spcAft>
              <a:buSzPts val="1440"/>
              <a:buNone/>
              <a:defRPr b="1" sz="1800"/>
            </a:lvl3pPr>
            <a:lvl4pPr indent="-228600" lvl="3" marL="1828800" algn="l">
              <a:lnSpc>
                <a:spcPct val="90000"/>
              </a:lnSpc>
              <a:spcBef>
                <a:spcPts val="400"/>
              </a:spcBef>
              <a:spcAft>
                <a:spcPts val="0"/>
              </a:spcAft>
              <a:buSzPts val="1280"/>
              <a:buNone/>
              <a:defRPr b="1" sz="1600"/>
            </a:lvl4pPr>
            <a:lvl5pPr indent="-228600" lvl="4" marL="2286000" algn="l">
              <a:lnSpc>
                <a:spcPct val="90000"/>
              </a:lnSpc>
              <a:spcBef>
                <a:spcPts val="400"/>
              </a:spcBef>
              <a:spcAft>
                <a:spcPts val="0"/>
              </a:spcAft>
              <a:buSzPts val="1280"/>
              <a:buNone/>
              <a:defRPr b="1" sz="1600"/>
            </a:lvl5pPr>
            <a:lvl6pPr indent="-228600" lvl="5" marL="2743200" algn="l">
              <a:lnSpc>
                <a:spcPct val="90000"/>
              </a:lnSpc>
              <a:spcBef>
                <a:spcPts val="400"/>
              </a:spcBef>
              <a:spcAft>
                <a:spcPts val="0"/>
              </a:spcAft>
              <a:buSzPts val="1280"/>
              <a:buNone/>
              <a:defRPr b="1" sz="1600"/>
            </a:lvl6pPr>
            <a:lvl7pPr indent="-228600" lvl="6" marL="3200400" algn="l">
              <a:lnSpc>
                <a:spcPct val="90000"/>
              </a:lnSpc>
              <a:spcBef>
                <a:spcPts val="400"/>
              </a:spcBef>
              <a:spcAft>
                <a:spcPts val="0"/>
              </a:spcAft>
              <a:buSzPts val="1280"/>
              <a:buNone/>
              <a:defRPr b="1" sz="1600"/>
            </a:lvl7pPr>
            <a:lvl8pPr indent="-228600" lvl="7" marL="3657600" algn="l">
              <a:lnSpc>
                <a:spcPct val="90000"/>
              </a:lnSpc>
              <a:spcBef>
                <a:spcPts val="400"/>
              </a:spcBef>
              <a:spcAft>
                <a:spcPts val="0"/>
              </a:spcAft>
              <a:buSzPts val="1280"/>
              <a:buNone/>
              <a:defRPr b="1" sz="1600"/>
            </a:lvl8pPr>
            <a:lvl9pPr indent="-228600" lvl="8" marL="4114800" algn="l">
              <a:lnSpc>
                <a:spcPct val="90000"/>
              </a:lnSpc>
              <a:spcBef>
                <a:spcPts val="400"/>
              </a:spcBef>
              <a:spcAft>
                <a:spcPts val="400"/>
              </a:spcAft>
              <a:buSzPts val="1280"/>
              <a:buNone/>
              <a:defRPr b="1" sz="1600"/>
            </a:lvl9pPr>
          </a:lstStyle>
          <a:p/>
        </p:txBody>
      </p:sp>
      <p:sp>
        <p:nvSpPr>
          <p:cNvPr id="48" name="Google Shape;48;p11"/>
          <p:cNvSpPr txBox="1"/>
          <p:nvPr>
            <p:ph idx="2" type="body"/>
          </p:nvPr>
        </p:nvSpPr>
        <p:spPr>
          <a:xfrm>
            <a:off x="1143000" y="2721483"/>
            <a:ext cx="4754880" cy="338328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49" name="Google Shape;49;p11"/>
          <p:cNvSpPr txBox="1"/>
          <p:nvPr>
            <p:ph idx="3" type="body"/>
          </p:nvPr>
        </p:nvSpPr>
        <p:spPr>
          <a:xfrm>
            <a:off x="6269173" y="1999032"/>
            <a:ext cx="4754880" cy="77724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1920"/>
              <a:buNone/>
              <a:defRPr b="1" sz="2400"/>
            </a:lvl1pPr>
            <a:lvl2pPr indent="-228600" lvl="1" marL="914400" algn="l">
              <a:lnSpc>
                <a:spcPct val="90000"/>
              </a:lnSpc>
              <a:spcBef>
                <a:spcPts val="200"/>
              </a:spcBef>
              <a:spcAft>
                <a:spcPts val="0"/>
              </a:spcAft>
              <a:buSzPts val="1600"/>
              <a:buNone/>
              <a:defRPr b="1" sz="2000"/>
            </a:lvl2pPr>
            <a:lvl3pPr indent="-228600" lvl="2" marL="1371600" algn="l">
              <a:lnSpc>
                <a:spcPct val="90000"/>
              </a:lnSpc>
              <a:spcBef>
                <a:spcPts val="400"/>
              </a:spcBef>
              <a:spcAft>
                <a:spcPts val="0"/>
              </a:spcAft>
              <a:buSzPts val="1440"/>
              <a:buNone/>
              <a:defRPr b="1" sz="1800"/>
            </a:lvl3pPr>
            <a:lvl4pPr indent="-228600" lvl="3" marL="1828800" algn="l">
              <a:lnSpc>
                <a:spcPct val="90000"/>
              </a:lnSpc>
              <a:spcBef>
                <a:spcPts val="400"/>
              </a:spcBef>
              <a:spcAft>
                <a:spcPts val="0"/>
              </a:spcAft>
              <a:buSzPts val="1280"/>
              <a:buNone/>
              <a:defRPr b="1" sz="1600"/>
            </a:lvl4pPr>
            <a:lvl5pPr indent="-228600" lvl="4" marL="2286000" algn="l">
              <a:lnSpc>
                <a:spcPct val="90000"/>
              </a:lnSpc>
              <a:spcBef>
                <a:spcPts val="400"/>
              </a:spcBef>
              <a:spcAft>
                <a:spcPts val="0"/>
              </a:spcAft>
              <a:buSzPts val="1280"/>
              <a:buNone/>
              <a:defRPr b="1" sz="1600"/>
            </a:lvl5pPr>
            <a:lvl6pPr indent="-228600" lvl="5" marL="2743200" algn="l">
              <a:lnSpc>
                <a:spcPct val="90000"/>
              </a:lnSpc>
              <a:spcBef>
                <a:spcPts val="400"/>
              </a:spcBef>
              <a:spcAft>
                <a:spcPts val="0"/>
              </a:spcAft>
              <a:buSzPts val="1280"/>
              <a:buNone/>
              <a:defRPr b="1" sz="1600"/>
            </a:lvl6pPr>
            <a:lvl7pPr indent="-228600" lvl="6" marL="3200400" algn="l">
              <a:lnSpc>
                <a:spcPct val="90000"/>
              </a:lnSpc>
              <a:spcBef>
                <a:spcPts val="400"/>
              </a:spcBef>
              <a:spcAft>
                <a:spcPts val="0"/>
              </a:spcAft>
              <a:buSzPts val="1280"/>
              <a:buNone/>
              <a:defRPr b="1" sz="1600"/>
            </a:lvl7pPr>
            <a:lvl8pPr indent="-228600" lvl="7" marL="3657600" algn="l">
              <a:lnSpc>
                <a:spcPct val="90000"/>
              </a:lnSpc>
              <a:spcBef>
                <a:spcPts val="400"/>
              </a:spcBef>
              <a:spcAft>
                <a:spcPts val="0"/>
              </a:spcAft>
              <a:buSzPts val="1280"/>
              <a:buNone/>
              <a:defRPr b="1" sz="1600"/>
            </a:lvl8pPr>
            <a:lvl9pPr indent="-228600" lvl="8" marL="4114800" algn="l">
              <a:lnSpc>
                <a:spcPct val="90000"/>
              </a:lnSpc>
              <a:spcBef>
                <a:spcPts val="400"/>
              </a:spcBef>
              <a:spcAft>
                <a:spcPts val="400"/>
              </a:spcAft>
              <a:buSzPts val="1280"/>
              <a:buNone/>
              <a:defRPr b="1" sz="1600"/>
            </a:lvl9pPr>
          </a:lstStyle>
          <a:p/>
        </p:txBody>
      </p:sp>
      <p:sp>
        <p:nvSpPr>
          <p:cNvPr id="50" name="Google Shape;50;p11"/>
          <p:cNvSpPr txBox="1"/>
          <p:nvPr>
            <p:ph idx="4" type="body"/>
          </p:nvPr>
        </p:nvSpPr>
        <p:spPr>
          <a:xfrm>
            <a:off x="6269173" y="2719322"/>
            <a:ext cx="4754880" cy="338328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51" name="Google Shape;51;p11"/>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1"/>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1"/>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2"/>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2"/>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2"/>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3"/>
          <p:cNvSpPr txBox="1"/>
          <p:nvPr>
            <p:ph type="title"/>
          </p:nvPr>
        </p:nvSpPr>
        <p:spPr>
          <a:xfrm>
            <a:off x="1143000" y="1097280"/>
            <a:ext cx="3931920" cy="17373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4000"/>
              <a:buFont typeface="Corbel"/>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3"/>
          <p:cNvSpPr txBox="1"/>
          <p:nvPr>
            <p:ph idx="1" type="body"/>
          </p:nvPr>
        </p:nvSpPr>
        <p:spPr>
          <a:xfrm>
            <a:off x="5852159" y="1097280"/>
            <a:ext cx="5212080" cy="4663440"/>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400"/>
              </a:spcBef>
              <a:spcAft>
                <a:spcPts val="0"/>
              </a:spcAft>
              <a:buSzPts val="2560"/>
              <a:buChar char="•"/>
              <a:defRPr sz="3200"/>
            </a:lvl1pPr>
            <a:lvl2pPr indent="-370840" lvl="1" marL="914400" algn="l">
              <a:lnSpc>
                <a:spcPct val="90000"/>
              </a:lnSpc>
              <a:spcBef>
                <a:spcPts val="200"/>
              </a:spcBef>
              <a:spcAft>
                <a:spcPts val="0"/>
              </a:spcAft>
              <a:buSzPts val="2240"/>
              <a:buChar char="•"/>
              <a:defRPr sz="2800"/>
            </a:lvl2pPr>
            <a:lvl3pPr indent="-350519" lvl="2" marL="1371600" algn="l">
              <a:lnSpc>
                <a:spcPct val="90000"/>
              </a:lnSpc>
              <a:spcBef>
                <a:spcPts val="400"/>
              </a:spcBef>
              <a:spcAft>
                <a:spcPts val="0"/>
              </a:spcAft>
              <a:buSzPts val="1920"/>
              <a:buChar char="•"/>
              <a:defRPr sz="2400"/>
            </a:lvl3pPr>
            <a:lvl4pPr indent="-330200" lvl="3" marL="1828800" algn="l">
              <a:lnSpc>
                <a:spcPct val="90000"/>
              </a:lnSpc>
              <a:spcBef>
                <a:spcPts val="400"/>
              </a:spcBef>
              <a:spcAft>
                <a:spcPts val="0"/>
              </a:spcAft>
              <a:buSzPts val="1600"/>
              <a:buChar char="•"/>
              <a:defRPr sz="2000"/>
            </a:lvl4pPr>
            <a:lvl5pPr indent="-330200" lvl="4" marL="2286000" algn="l">
              <a:lnSpc>
                <a:spcPct val="90000"/>
              </a:lnSpc>
              <a:spcBef>
                <a:spcPts val="400"/>
              </a:spcBef>
              <a:spcAft>
                <a:spcPts val="0"/>
              </a:spcAft>
              <a:buSzPts val="1600"/>
              <a:buChar char="•"/>
              <a:defRPr sz="2000"/>
            </a:lvl5pPr>
            <a:lvl6pPr indent="-330200" lvl="5" marL="2743200" algn="l">
              <a:lnSpc>
                <a:spcPct val="90000"/>
              </a:lnSpc>
              <a:spcBef>
                <a:spcPts val="400"/>
              </a:spcBef>
              <a:spcAft>
                <a:spcPts val="0"/>
              </a:spcAft>
              <a:buSzPts val="1600"/>
              <a:buChar char="•"/>
              <a:defRPr sz="2000"/>
            </a:lvl6pPr>
            <a:lvl7pPr indent="-330200" lvl="6" marL="3200400" algn="l">
              <a:lnSpc>
                <a:spcPct val="90000"/>
              </a:lnSpc>
              <a:spcBef>
                <a:spcPts val="400"/>
              </a:spcBef>
              <a:spcAft>
                <a:spcPts val="0"/>
              </a:spcAft>
              <a:buSzPts val="1600"/>
              <a:buChar char="•"/>
              <a:defRPr sz="2000"/>
            </a:lvl7pPr>
            <a:lvl8pPr indent="-330200" lvl="7" marL="3657600" algn="l">
              <a:lnSpc>
                <a:spcPct val="90000"/>
              </a:lnSpc>
              <a:spcBef>
                <a:spcPts val="400"/>
              </a:spcBef>
              <a:spcAft>
                <a:spcPts val="0"/>
              </a:spcAft>
              <a:buSzPts val="1600"/>
              <a:buChar char="•"/>
              <a:defRPr sz="2000"/>
            </a:lvl8pPr>
            <a:lvl9pPr indent="-330200" lvl="8" marL="4114800" algn="l">
              <a:lnSpc>
                <a:spcPct val="90000"/>
              </a:lnSpc>
              <a:spcBef>
                <a:spcPts val="400"/>
              </a:spcBef>
              <a:spcAft>
                <a:spcPts val="400"/>
              </a:spcAft>
              <a:buSzPts val="1600"/>
              <a:buChar char="•"/>
              <a:defRPr sz="2000"/>
            </a:lvl9pPr>
          </a:lstStyle>
          <a:p/>
        </p:txBody>
      </p:sp>
      <p:sp>
        <p:nvSpPr>
          <p:cNvPr id="61" name="Google Shape;61;p13"/>
          <p:cNvSpPr txBox="1"/>
          <p:nvPr>
            <p:ph idx="2" type="body"/>
          </p:nvPr>
        </p:nvSpPr>
        <p:spPr>
          <a:xfrm>
            <a:off x="1143000" y="2834640"/>
            <a:ext cx="3931920" cy="301752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360"/>
              <a:buNone/>
              <a:defRPr sz="1700"/>
            </a:lvl1pPr>
            <a:lvl2pPr indent="-228600" lvl="1" marL="914400" algn="l">
              <a:lnSpc>
                <a:spcPct val="90000"/>
              </a:lnSpc>
              <a:spcBef>
                <a:spcPts val="200"/>
              </a:spcBef>
              <a:spcAft>
                <a:spcPts val="0"/>
              </a:spcAft>
              <a:buSzPts val="960"/>
              <a:buNone/>
              <a:defRPr sz="1200"/>
            </a:lvl2pPr>
            <a:lvl3pPr indent="-228600" lvl="2" marL="1371600" algn="l">
              <a:lnSpc>
                <a:spcPct val="90000"/>
              </a:lnSpc>
              <a:spcBef>
                <a:spcPts val="400"/>
              </a:spcBef>
              <a:spcAft>
                <a:spcPts val="0"/>
              </a:spcAft>
              <a:buSzPts val="800"/>
              <a:buNone/>
              <a:defRPr sz="1000"/>
            </a:lvl3pPr>
            <a:lvl4pPr indent="-228600" lvl="3" marL="1828800" algn="l">
              <a:lnSpc>
                <a:spcPct val="90000"/>
              </a:lnSpc>
              <a:spcBef>
                <a:spcPts val="400"/>
              </a:spcBef>
              <a:spcAft>
                <a:spcPts val="0"/>
              </a:spcAft>
              <a:buSzPts val="720"/>
              <a:buNone/>
              <a:defRPr sz="900"/>
            </a:lvl4pPr>
            <a:lvl5pPr indent="-228600" lvl="4" marL="2286000" algn="l">
              <a:lnSpc>
                <a:spcPct val="90000"/>
              </a:lnSpc>
              <a:spcBef>
                <a:spcPts val="400"/>
              </a:spcBef>
              <a:spcAft>
                <a:spcPts val="0"/>
              </a:spcAft>
              <a:buSzPts val="720"/>
              <a:buNone/>
              <a:defRPr sz="900"/>
            </a:lvl5pPr>
            <a:lvl6pPr indent="-228600" lvl="5" marL="2743200" algn="l">
              <a:lnSpc>
                <a:spcPct val="90000"/>
              </a:lnSpc>
              <a:spcBef>
                <a:spcPts val="400"/>
              </a:spcBef>
              <a:spcAft>
                <a:spcPts val="0"/>
              </a:spcAft>
              <a:buSzPts val="720"/>
              <a:buNone/>
              <a:defRPr sz="900"/>
            </a:lvl6pPr>
            <a:lvl7pPr indent="-228600" lvl="6" marL="3200400" algn="l">
              <a:lnSpc>
                <a:spcPct val="90000"/>
              </a:lnSpc>
              <a:spcBef>
                <a:spcPts val="400"/>
              </a:spcBef>
              <a:spcAft>
                <a:spcPts val="0"/>
              </a:spcAft>
              <a:buSzPts val="720"/>
              <a:buNone/>
              <a:defRPr sz="900"/>
            </a:lvl7pPr>
            <a:lvl8pPr indent="-228600" lvl="7" marL="3657600" algn="l">
              <a:lnSpc>
                <a:spcPct val="90000"/>
              </a:lnSpc>
              <a:spcBef>
                <a:spcPts val="400"/>
              </a:spcBef>
              <a:spcAft>
                <a:spcPts val="0"/>
              </a:spcAft>
              <a:buSzPts val="720"/>
              <a:buNone/>
              <a:defRPr sz="900"/>
            </a:lvl8pPr>
            <a:lvl9pPr indent="-228600" lvl="8" marL="4114800" algn="l">
              <a:lnSpc>
                <a:spcPct val="90000"/>
              </a:lnSpc>
              <a:spcBef>
                <a:spcPts val="400"/>
              </a:spcBef>
              <a:spcAft>
                <a:spcPts val="400"/>
              </a:spcAft>
              <a:buSzPts val="720"/>
              <a:buNone/>
              <a:defRPr sz="900"/>
            </a:lvl9pPr>
          </a:lstStyle>
          <a:p/>
        </p:txBody>
      </p:sp>
      <p:sp>
        <p:nvSpPr>
          <p:cNvPr id="62" name="Google Shape;62;p13"/>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3"/>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3"/>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1143000" y="1097280"/>
            <a:ext cx="3931920" cy="17373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4000"/>
              <a:buFont typeface="Corbel"/>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4"/>
          <p:cNvSpPr/>
          <p:nvPr>
            <p:ph idx="2" type="pic"/>
          </p:nvPr>
        </p:nvSpPr>
        <p:spPr>
          <a:xfrm>
            <a:off x="5413248" y="1069847"/>
            <a:ext cx="6099048" cy="4800600"/>
          </a:xfrm>
          <a:prstGeom prst="rect">
            <a:avLst/>
          </a:prstGeom>
          <a:noFill/>
          <a:ln>
            <a:noFill/>
          </a:ln>
        </p:spPr>
      </p:sp>
      <p:sp>
        <p:nvSpPr>
          <p:cNvPr id="68" name="Google Shape;68;p14"/>
          <p:cNvSpPr txBox="1"/>
          <p:nvPr>
            <p:ph idx="1" type="body"/>
          </p:nvPr>
        </p:nvSpPr>
        <p:spPr>
          <a:xfrm>
            <a:off x="1143000" y="2834640"/>
            <a:ext cx="3931920" cy="288036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360"/>
              <a:buNone/>
              <a:defRPr sz="1700"/>
            </a:lvl1pPr>
            <a:lvl2pPr indent="-228600" lvl="1" marL="914400" algn="l">
              <a:lnSpc>
                <a:spcPct val="90000"/>
              </a:lnSpc>
              <a:spcBef>
                <a:spcPts val="200"/>
              </a:spcBef>
              <a:spcAft>
                <a:spcPts val="0"/>
              </a:spcAft>
              <a:buSzPts val="960"/>
              <a:buNone/>
              <a:defRPr sz="1200"/>
            </a:lvl2pPr>
            <a:lvl3pPr indent="-228600" lvl="2" marL="1371600" algn="l">
              <a:lnSpc>
                <a:spcPct val="90000"/>
              </a:lnSpc>
              <a:spcBef>
                <a:spcPts val="400"/>
              </a:spcBef>
              <a:spcAft>
                <a:spcPts val="0"/>
              </a:spcAft>
              <a:buSzPts val="800"/>
              <a:buNone/>
              <a:defRPr sz="1000"/>
            </a:lvl3pPr>
            <a:lvl4pPr indent="-228600" lvl="3" marL="1828800" algn="l">
              <a:lnSpc>
                <a:spcPct val="90000"/>
              </a:lnSpc>
              <a:spcBef>
                <a:spcPts val="400"/>
              </a:spcBef>
              <a:spcAft>
                <a:spcPts val="0"/>
              </a:spcAft>
              <a:buSzPts val="720"/>
              <a:buNone/>
              <a:defRPr sz="900"/>
            </a:lvl4pPr>
            <a:lvl5pPr indent="-228600" lvl="4" marL="2286000" algn="l">
              <a:lnSpc>
                <a:spcPct val="90000"/>
              </a:lnSpc>
              <a:spcBef>
                <a:spcPts val="400"/>
              </a:spcBef>
              <a:spcAft>
                <a:spcPts val="0"/>
              </a:spcAft>
              <a:buSzPts val="720"/>
              <a:buNone/>
              <a:defRPr sz="900"/>
            </a:lvl5pPr>
            <a:lvl6pPr indent="-228600" lvl="5" marL="2743200" algn="l">
              <a:lnSpc>
                <a:spcPct val="90000"/>
              </a:lnSpc>
              <a:spcBef>
                <a:spcPts val="400"/>
              </a:spcBef>
              <a:spcAft>
                <a:spcPts val="0"/>
              </a:spcAft>
              <a:buSzPts val="720"/>
              <a:buNone/>
              <a:defRPr sz="900"/>
            </a:lvl6pPr>
            <a:lvl7pPr indent="-228600" lvl="6" marL="3200400" algn="l">
              <a:lnSpc>
                <a:spcPct val="90000"/>
              </a:lnSpc>
              <a:spcBef>
                <a:spcPts val="400"/>
              </a:spcBef>
              <a:spcAft>
                <a:spcPts val="0"/>
              </a:spcAft>
              <a:buSzPts val="720"/>
              <a:buNone/>
              <a:defRPr sz="900"/>
            </a:lvl7pPr>
            <a:lvl8pPr indent="-228600" lvl="7" marL="3657600" algn="l">
              <a:lnSpc>
                <a:spcPct val="90000"/>
              </a:lnSpc>
              <a:spcBef>
                <a:spcPts val="400"/>
              </a:spcBef>
              <a:spcAft>
                <a:spcPts val="0"/>
              </a:spcAft>
              <a:buSzPts val="720"/>
              <a:buNone/>
              <a:defRPr sz="900"/>
            </a:lvl8pPr>
            <a:lvl9pPr indent="-228600" lvl="8" marL="4114800" algn="l">
              <a:lnSpc>
                <a:spcPct val="90000"/>
              </a:lnSpc>
              <a:spcBef>
                <a:spcPts val="400"/>
              </a:spcBef>
              <a:spcAft>
                <a:spcPts val="400"/>
              </a:spcAft>
              <a:buSzPts val="720"/>
              <a:buNone/>
              <a:defRPr sz="900"/>
            </a:lvl9pPr>
          </a:lstStyle>
          <a:p/>
        </p:txBody>
      </p:sp>
      <p:sp>
        <p:nvSpPr>
          <p:cNvPr id="69" name="Google Shape;69;p14"/>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4"/>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5" name="Shape 5"/>
        <p:cNvGrpSpPr/>
        <p:nvPr/>
      </p:nvGrpSpPr>
      <p:grpSpPr>
        <a:xfrm>
          <a:off x="0" y="0"/>
          <a:ext cx="0" cy="0"/>
          <a:chOff x="0" y="0"/>
          <a:chExt cx="0" cy="0"/>
        </a:xfrm>
      </p:grpSpPr>
      <p:sp>
        <p:nvSpPr>
          <p:cNvPr id="6" name="Google Shape;6;p5"/>
          <p:cNvSpPr/>
          <p:nvPr/>
        </p:nvSpPr>
        <p:spPr>
          <a:xfrm>
            <a:off x="231140" y="243840"/>
            <a:ext cx="11724640" cy="6377939"/>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5"/>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accent1"/>
              </a:buClr>
              <a:buSzPts val="4400"/>
              <a:buFont typeface="Corbel"/>
              <a:buNone/>
              <a:defRPr b="0" i="0" sz="4400" u="none" cap="none" strike="noStrike">
                <a:solidFill>
                  <a:schemeClr val="accen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5"/>
          <p:cNvSpPr txBox="1"/>
          <p:nvPr>
            <p:ph idx="1" type="body"/>
          </p:nvPr>
        </p:nvSpPr>
        <p:spPr>
          <a:xfrm>
            <a:off x="1143000" y="2057400"/>
            <a:ext cx="9872871" cy="4038600"/>
          </a:xfrm>
          <a:prstGeom prst="rect">
            <a:avLst/>
          </a:prstGeom>
          <a:noFill/>
          <a:ln>
            <a:noFill/>
          </a:ln>
        </p:spPr>
        <p:txBody>
          <a:bodyPr anchorCtr="0" anchor="t" bIns="45700" lIns="91425" spcFirstLastPara="1" rIns="91425" wrap="square" tIns="45700">
            <a:normAutofit/>
          </a:bodyPr>
          <a:lstStyle>
            <a:lvl1pPr indent="-340360" lvl="0" marL="457200" marR="0" rtl="0" algn="l">
              <a:lnSpc>
                <a:spcPct val="90000"/>
              </a:lnSpc>
              <a:spcBef>
                <a:spcPts val="1400"/>
              </a:spcBef>
              <a:spcAft>
                <a:spcPts val="0"/>
              </a:spcAft>
              <a:buClr>
                <a:schemeClr val="accent1"/>
              </a:buClr>
              <a:buSzPts val="1760"/>
              <a:buFont typeface="Corbel"/>
              <a:buChar char="•"/>
              <a:defRPr b="0" i="0" sz="2200" u="none" cap="none" strike="noStrike">
                <a:solidFill>
                  <a:schemeClr val="accent1"/>
                </a:solidFill>
                <a:latin typeface="Corbel"/>
                <a:ea typeface="Corbel"/>
                <a:cs typeface="Corbel"/>
                <a:sym typeface="Corbel"/>
              </a:defRPr>
            </a:lvl1pPr>
            <a:lvl2pPr indent="-330200" lvl="1" marL="914400" marR="0" rtl="0" algn="l">
              <a:lnSpc>
                <a:spcPct val="90000"/>
              </a:lnSpc>
              <a:spcBef>
                <a:spcPts val="200"/>
              </a:spcBef>
              <a:spcAft>
                <a:spcPts val="0"/>
              </a:spcAft>
              <a:buClr>
                <a:schemeClr val="accent1"/>
              </a:buClr>
              <a:buSzPts val="1600"/>
              <a:buFont typeface="Corbel"/>
              <a:buChar char="•"/>
              <a:defRPr b="0" i="0" sz="2000" u="none" cap="none" strike="noStrike">
                <a:solidFill>
                  <a:schemeClr val="accent1"/>
                </a:solidFill>
                <a:latin typeface="Corbel"/>
                <a:ea typeface="Corbel"/>
                <a:cs typeface="Corbel"/>
                <a:sym typeface="Corbel"/>
              </a:defRPr>
            </a:lvl2pPr>
            <a:lvl3pPr indent="-320039" lvl="2" marL="1371600" marR="0" rtl="0" algn="l">
              <a:lnSpc>
                <a:spcPct val="90000"/>
              </a:lnSpc>
              <a:spcBef>
                <a:spcPts val="400"/>
              </a:spcBef>
              <a:spcAft>
                <a:spcPts val="0"/>
              </a:spcAft>
              <a:buClr>
                <a:schemeClr val="accent1"/>
              </a:buClr>
              <a:buSzPts val="1440"/>
              <a:buFont typeface="Corbel"/>
              <a:buChar char="•"/>
              <a:defRPr b="0" i="0" sz="1800" u="none" cap="none" strike="noStrike">
                <a:solidFill>
                  <a:schemeClr val="accent1"/>
                </a:solidFill>
                <a:latin typeface="Corbel"/>
                <a:ea typeface="Corbel"/>
                <a:cs typeface="Corbel"/>
                <a:sym typeface="Corbel"/>
              </a:defRPr>
            </a:lvl3pPr>
            <a:lvl4pPr indent="-309880" lvl="3" marL="18288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4pPr>
            <a:lvl5pPr indent="-309879" lvl="4" marL="22860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5pPr>
            <a:lvl6pPr indent="-309879" lvl="5" marL="27432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6pPr>
            <a:lvl7pPr indent="-309879" lvl="6" marL="32004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7pPr>
            <a:lvl8pPr indent="-309879" lvl="7" marL="36576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8pPr>
            <a:lvl9pPr indent="-309879" lvl="8" marL="4114800" marR="0" rtl="0" algn="l">
              <a:lnSpc>
                <a:spcPct val="90000"/>
              </a:lnSpc>
              <a:spcBef>
                <a:spcPts val="400"/>
              </a:spcBef>
              <a:spcAft>
                <a:spcPts val="40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9pPr>
          </a:lstStyle>
          <a:p/>
        </p:txBody>
      </p:sp>
      <p:sp>
        <p:nvSpPr>
          <p:cNvPr id="9" name="Google Shape;9;p5"/>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accen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0" name="Google Shape;10;p5"/>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accen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1" name="Google Shape;11;p5"/>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accent1"/>
                </a:solidFill>
                <a:latin typeface="Corbel"/>
                <a:ea typeface="Corbel"/>
                <a:cs typeface="Corbel"/>
                <a:sym typeface="Corbel"/>
              </a:defRPr>
            </a:lvl1pPr>
            <a:lvl2pPr indent="0" lvl="1" marL="0" marR="0" rtl="0" algn="r">
              <a:spcBef>
                <a:spcPts val="0"/>
              </a:spcBef>
              <a:buNone/>
              <a:defRPr b="0" i="0" sz="1200" u="none" cap="none" strike="noStrike">
                <a:solidFill>
                  <a:schemeClr val="accent1"/>
                </a:solidFill>
                <a:latin typeface="Corbel"/>
                <a:ea typeface="Corbel"/>
                <a:cs typeface="Corbel"/>
                <a:sym typeface="Corbel"/>
              </a:defRPr>
            </a:lvl2pPr>
            <a:lvl3pPr indent="0" lvl="2" marL="0" marR="0" rtl="0" algn="r">
              <a:spcBef>
                <a:spcPts val="0"/>
              </a:spcBef>
              <a:buNone/>
              <a:defRPr b="0" i="0" sz="1200" u="none" cap="none" strike="noStrike">
                <a:solidFill>
                  <a:schemeClr val="accent1"/>
                </a:solidFill>
                <a:latin typeface="Corbel"/>
                <a:ea typeface="Corbel"/>
                <a:cs typeface="Corbel"/>
                <a:sym typeface="Corbel"/>
              </a:defRPr>
            </a:lvl3pPr>
            <a:lvl4pPr indent="0" lvl="3" marL="0" marR="0" rtl="0" algn="r">
              <a:spcBef>
                <a:spcPts val="0"/>
              </a:spcBef>
              <a:buNone/>
              <a:defRPr b="0" i="0" sz="1200" u="none" cap="none" strike="noStrike">
                <a:solidFill>
                  <a:schemeClr val="accent1"/>
                </a:solidFill>
                <a:latin typeface="Corbel"/>
                <a:ea typeface="Corbel"/>
                <a:cs typeface="Corbel"/>
                <a:sym typeface="Corbel"/>
              </a:defRPr>
            </a:lvl4pPr>
            <a:lvl5pPr indent="0" lvl="4" marL="0" marR="0" rtl="0" algn="r">
              <a:spcBef>
                <a:spcPts val="0"/>
              </a:spcBef>
              <a:buNone/>
              <a:defRPr b="0" i="0" sz="1200" u="none" cap="none" strike="noStrike">
                <a:solidFill>
                  <a:schemeClr val="accent1"/>
                </a:solidFill>
                <a:latin typeface="Corbel"/>
                <a:ea typeface="Corbel"/>
                <a:cs typeface="Corbel"/>
                <a:sym typeface="Corbel"/>
              </a:defRPr>
            </a:lvl5pPr>
            <a:lvl6pPr indent="0" lvl="5" marL="0" marR="0" rtl="0" algn="r">
              <a:spcBef>
                <a:spcPts val="0"/>
              </a:spcBef>
              <a:buNone/>
              <a:defRPr b="0" i="0" sz="1200" u="none" cap="none" strike="noStrike">
                <a:solidFill>
                  <a:schemeClr val="accent1"/>
                </a:solidFill>
                <a:latin typeface="Corbel"/>
                <a:ea typeface="Corbel"/>
                <a:cs typeface="Corbel"/>
                <a:sym typeface="Corbel"/>
              </a:defRPr>
            </a:lvl6pPr>
            <a:lvl7pPr indent="0" lvl="6" marL="0" marR="0" rtl="0" algn="r">
              <a:spcBef>
                <a:spcPts val="0"/>
              </a:spcBef>
              <a:buNone/>
              <a:defRPr b="0" i="0" sz="1200" u="none" cap="none" strike="noStrike">
                <a:solidFill>
                  <a:schemeClr val="accent1"/>
                </a:solidFill>
                <a:latin typeface="Corbel"/>
                <a:ea typeface="Corbel"/>
                <a:cs typeface="Corbel"/>
                <a:sym typeface="Corbel"/>
              </a:defRPr>
            </a:lvl7pPr>
            <a:lvl8pPr indent="0" lvl="7" marL="0" marR="0" rtl="0" algn="r">
              <a:spcBef>
                <a:spcPts val="0"/>
              </a:spcBef>
              <a:buNone/>
              <a:defRPr b="0" i="0" sz="1200" u="none" cap="none" strike="noStrike">
                <a:solidFill>
                  <a:schemeClr val="accent1"/>
                </a:solidFill>
                <a:latin typeface="Corbel"/>
                <a:ea typeface="Corbel"/>
                <a:cs typeface="Corbel"/>
                <a:sym typeface="Corbel"/>
              </a:defRPr>
            </a:lvl8pPr>
            <a:lvl9pPr indent="0" lvl="8" marL="0" marR="0" rtl="0" algn="r">
              <a:spcBef>
                <a:spcPts val="0"/>
              </a:spcBef>
              <a:buNone/>
              <a:defRPr b="0"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109980" y="882376"/>
            <a:ext cx="9966960" cy="292608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85000"/>
              </a:lnSpc>
              <a:spcBef>
                <a:spcPts val="0"/>
              </a:spcBef>
              <a:spcAft>
                <a:spcPts val="0"/>
              </a:spcAft>
              <a:buClr>
                <a:srgbClr val="FFFFFF"/>
              </a:buClr>
              <a:buSzPct val="100000"/>
              <a:buFont typeface="Corbel"/>
              <a:buNone/>
            </a:pPr>
            <a:r>
              <a:rPr lang="en-US"/>
              <a:t>WATERMELON LEAF DETECTION USING TRANSFER LEARNING AND EX-AI </a:t>
            </a:r>
            <a:endParaRPr/>
          </a:p>
        </p:txBody>
      </p:sp>
      <p:graphicFrame>
        <p:nvGraphicFramePr>
          <p:cNvPr id="89" name="Google Shape;89;p1"/>
          <p:cNvGraphicFramePr/>
          <p:nvPr/>
        </p:nvGraphicFramePr>
        <p:xfrm>
          <a:off x="276161" y="4166963"/>
          <a:ext cx="3000000" cy="3000000"/>
        </p:xfrm>
        <a:graphic>
          <a:graphicData uri="http://schemas.openxmlformats.org/drawingml/2006/table">
            <a:tbl>
              <a:tblPr bandRow="1" firstRow="1">
                <a:noFill/>
                <a:tableStyleId>{9D368013-C51F-4B16-8F11-2EDCF5C4DEE0}</a:tableStyleId>
              </a:tblPr>
              <a:tblGrid>
                <a:gridCol w="2890475"/>
                <a:gridCol w="2890475"/>
                <a:gridCol w="2890475"/>
                <a:gridCol w="2890475"/>
              </a:tblGrid>
              <a:tr h="1361450">
                <a:tc>
                  <a:txBody>
                    <a:bodyPr/>
                    <a:lstStyle/>
                    <a:p>
                      <a:pPr indent="0" lvl="0" marL="0" marR="0" rtl="0" algn="ctr">
                        <a:lnSpc>
                          <a:spcPct val="150000"/>
                        </a:lnSpc>
                        <a:spcBef>
                          <a:spcPts val="0"/>
                        </a:spcBef>
                        <a:spcAft>
                          <a:spcPts val="0"/>
                        </a:spcAft>
                        <a:buNone/>
                      </a:pPr>
                      <a:r>
                        <a:rPr b="1" i="0" lang="en-US" sz="1800" u="none" cap="none" strike="noStrike">
                          <a:solidFill>
                            <a:schemeClr val="lt1"/>
                          </a:solidFill>
                          <a:latin typeface="Corbel"/>
                          <a:ea typeface="Corbel"/>
                          <a:cs typeface="Corbel"/>
                          <a:sym typeface="Corbel"/>
                        </a:rPr>
                        <a:t>M.A.B.Siddique Sanjan</a:t>
                      </a:r>
                      <a:endParaRPr b="1" i="0" sz="1800" u="none" cap="none" strike="noStrike">
                        <a:solidFill>
                          <a:schemeClr val="lt1"/>
                        </a:solidFill>
                        <a:latin typeface="Corbel"/>
                        <a:ea typeface="Corbel"/>
                        <a:cs typeface="Corbel"/>
                        <a:sym typeface="Corbel"/>
                      </a:endParaRPr>
                    </a:p>
                    <a:p>
                      <a:pPr indent="0" lvl="0" marL="0" marR="0" rtl="0" algn="ctr">
                        <a:lnSpc>
                          <a:spcPct val="150000"/>
                        </a:lnSpc>
                        <a:spcBef>
                          <a:spcPts val="0"/>
                        </a:spcBef>
                        <a:spcAft>
                          <a:spcPts val="0"/>
                        </a:spcAft>
                        <a:buClr>
                          <a:srgbClr val="000000"/>
                        </a:buClr>
                        <a:buFont typeface="Arial"/>
                        <a:buNone/>
                      </a:pPr>
                      <a:r>
                        <a:rPr b="1" i="0" lang="en-US" sz="1800" u="none" cap="none" strike="noStrike">
                          <a:solidFill>
                            <a:schemeClr val="lt1"/>
                          </a:solidFill>
                          <a:latin typeface="Corbel"/>
                          <a:ea typeface="Corbel"/>
                          <a:cs typeface="Corbel"/>
                          <a:sym typeface="Corbel"/>
                        </a:rPr>
                        <a:t>ID: 19201068</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i="0" lang="en-US" sz="1800" u="none" cap="none" strike="noStrike">
                          <a:solidFill>
                            <a:schemeClr val="lt1"/>
                          </a:solidFill>
                          <a:latin typeface="Corbel"/>
                          <a:ea typeface="Corbel"/>
                          <a:cs typeface="Corbel"/>
                          <a:sym typeface="Corbel"/>
                        </a:rPr>
                        <a:t>Ibrahim Sakib</a:t>
                      </a:r>
                      <a:endParaRPr b="1" i="0" sz="1800" u="none" cap="none" strike="noStrike">
                        <a:solidFill>
                          <a:schemeClr val="lt1"/>
                        </a:solidFill>
                        <a:latin typeface="Corbel"/>
                        <a:ea typeface="Corbel"/>
                        <a:cs typeface="Corbel"/>
                        <a:sym typeface="Corbel"/>
                      </a:endParaRPr>
                    </a:p>
                    <a:p>
                      <a:pPr indent="0" lvl="0" marL="0" marR="0" rtl="0" algn="ctr">
                        <a:lnSpc>
                          <a:spcPct val="150000"/>
                        </a:lnSpc>
                        <a:spcBef>
                          <a:spcPts val="0"/>
                        </a:spcBef>
                        <a:spcAft>
                          <a:spcPts val="0"/>
                        </a:spcAft>
                        <a:buNone/>
                      </a:pPr>
                      <a:r>
                        <a:rPr b="1" i="0" lang="en-US" sz="1800" u="none" cap="none" strike="noStrike">
                          <a:solidFill>
                            <a:schemeClr val="lt1"/>
                          </a:solidFill>
                          <a:latin typeface="Corbel"/>
                          <a:ea typeface="Corbel"/>
                          <a:cs typeface="Corbel"/>
                          <a:sym typeface="Corbel"/>
                        </a:rPr>
                        <a:t>ID: 19201083</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i="0" lang="en-US" sz="1800" u="none" cap="none" strike="noStrike">
                          <a:solidFill>
                            <a:schemeClr val="lt1"/>
                          </a:solidFill>
                          <a:latin typeface="Corbel"/>
                          <a:ea typeface="Corbel"/>
                          <a:cs typeface="Corbel"/>
                          <a:sym typeface="Corbel"/>
                        </a:rPr>
                        <a:t>Md Fuad Islam</a:t>
                      </a:r>
                      <a:endParaRPr/>
                    </a:p>
                    <a:p>
                      <a:pPr indent="0" lvl="0" marL="0" marR="0" rtl="0" algn="ctr">
                        <a:lnSpc>
                          <a:spcPct val="150000"/>
                        </a:lnSpc>
                        <a:spcBef>
                          <a:spcPts val="0"/>
                        </a:spcBef>
                        <a:spcAft>
                          <a:spcPts val="0"/>
                        </a:spcAft>
                        <a:buNone/>
                      </a:pPr>
                      <a:r>
                        <a:rPr b="1" i="0" lang="en-US" sz="1800" u="none" cap="none" strike="noStrike">
                          <a:solidFill>
                            <a:schemeClr val="lt1"/>
                          </a:solidFill>
                          <a:latin typeface="Corbel"/>
                          <a:ea typeface="Corbel"/>
                          <a:cs typeface="Corbel"/>
                          <a:sym typeface="Corbel"/>
                        </a:rPr>
                        <a:t>20101060</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1800" u="none" cap="none" strike="noStrike"/>
                        <a:t>Md Minhazul Islam Rimon</a:t>
                      </a:r>
                      <a:endParaRPr/>
                    </a:p>
                    <a:p>
                      <a:pPr indent="0" lvl="0" marL="0" marR="0" rtl="0" algn="ctr">
                        <a:lnSpc>
                          <a:spcPct val="150000"/>
                        </a:lnSpc>
                        <a:spcBef>
                          <a:spcPts val="0"/>
                        </a:spcBef>
                        <a:spcAft>
                          <a:spcPts val="0"/>
                        </a:spcAft>
                        <a:buNone/>
                      </a:pPr>
                      <a:r>
                        <a:rPr lang="en-US" sz="1800" u="none" cap="none" strike="noStrike"/>
                        <a:t>ID: 20101078</a:t>
                      </a:r>
                      <a:endParaRPr sz="18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90" name="Google Shape;90;p1"/>
          <p:cNvSpPr txBox="1"/>
          <p:nvPr/>
        </p:nvSpPr>
        <p:spPr>
          <a:xfrm>
            <a:off x="4877400" y="5528425"/>
            <a:ext cx="2437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solidFill>
                  <a:schemeClr val="lt1"/>
                </a:solidFill>
                <a:latin typeface="Corbel"/>
                <a:ea typeface="Corbel"/>
                <a:cs typeface="Corbel"/>
                <a:sym typeface="Corbel"/>
              </a:rPr>
              <a:t>RA: Humaion Kabir Mehedi</a:t>
            </a:r>
            <a:br>
              <a:rPr b="1" lang="en-US" sz="1500">
                <a:solidFill>
                  <a:schemeClr val="lt1"/>
                </a:solidFill>
                <a:latin typeface="Corbel"/>
                <a:ea typeface="Corbel"/>
                <a:cs typeface="Corbel"/>
                <a:sym typeface="Corbel"/>
              </a:rPr>
            </a:br>
            <a:r>
              <a:rPr b="1" lang="en-US" sz="1500">
                <a:solidFill>
                  <a:schemeClr val="lt1"/>
                </a:solidFill>
                <a:latin typeface="Corbel"/>
                <a:ea typeface="Corbel"/>
                <a:cs typeface="Corbel"/>
                <a:sym typeface="Corbel"/>
              </a:rPr>
              <a:t>ST: FARAH BINTA HAQUE</a:t>
            </a:r>
            <a:endParaRPr b="1" sz="2100">
              <a:solidFill>
                <a:schemeClr val="lt1"/>
              </a:solidFill>
              <a:latin typeface="Corbel"/>
              <a:ea typeface="Corbel"/>
              <a:cs typeface="Corbel"/>
              <a:sym typeface="Corbe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6361cd1314_0_0"/>
          <p:cNvSpPr txBox="1"/>
          <p:nvPr>
            <p:ph type="title"/>
          </p:nvPr>
        </p:nvSpPr>
        <p:spPr>
          <a:xfrm>
            <a:off x="1143000" y="609600"/>
            <a:ext cx="9875400" cy="1356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Reference:</a:t>
            </a:r>
            <a:endParaRPr/>
          </a:p>
        </p:txBody>
      </p:sp>
      <p:sp>
        <p:nvSpPr>
          <p:cNvPr id="156" name="Google Shape;156;g26361cd1314_0_0"/>
          <p:cNvSpPr txBox="1"/>
          <p:nvPr>
            <p:ph idx="1" type="body"/>
          </p:nvPr>
        </p:nvSpPr>
        <p:spPr>
          <a:xfrm>
            <a:off x="1143000" y="2057400"/>
            <a:ext cx="9873000" cy="4038600"/>
          </a:xfrm>
          <a:prstGeom prst="rect">
            <a:avLst/>
          </a:prstGeom>
        </p:spPr>
        <p:txBody>
          <a:bodyPr anchorCtr="0" anchor="t" bIns="45700" lIns="91425" spcFirstLastPara="1" rIns="91425" wrap="square" tIns="45700">
            <a:normAutofit/>
          </a:bodyPr>
          <a:lstStyle/>
          <a:p>
            <a:pPr indent="-311150" lvl="0" marL="457200" rtl="0" algn="just">
              <a:lnSpc>
                <a:spcPct val="200000"/>
              </a:lnSpc>
              <a:spcBef>
                <a:spcPts val="0"/>
              </a:spcBef>
              <a:spcAft>
                <a:spcPts val="0"/>
              </a:spcAft>
              <a:buClr>
                <a:schemeClr val="dk1"/>
              </a:buClr>
              <a:buSzPts val="1300"/>
              <a:buFont typeface="Times New Roman"/>
              <a:buChar char="•"/>
            </a:pPr>
            <a:r>
              <a:rPr lang="en-US" sz="1200">
                <a:solidFill>
                  <a:schemeClr val="dk1"/>
                </a:solidFill>
                <a:latin typeface="Times New Roman"/>
                <a:ea typeface="Times New Roman"/>
                <a:cs typeface="Times New Roman"/>
                <a:sym typeface="Times New Roman"/>
              </a:rPr>
              <a:t>Orchi, H., Sadik, M., Khaldoun, M., &amp; Sabir, E. (2023). Automation of Crop Disease Detection through Conventional Machine Learning and Deep Transfer Learning Approaches. </a:t>
            </a:r>
            <a:r>
              <a:rPr i="1" lang="en-US" sz="1200">
                <a:solidFill>
                  <a:schemeClr val="dk1"/>
                </a:solidFill>
                <a:latin typeface="Times New Roman"/>
                <a:ea typeface="Times New Roman"/>
                <a:cs typeface="Times New Roman"/>
                <a:sym typeface="Times New Roman"/>
              </a:rPr>
              <a:t>Agriculture</a:t>
            </a:r>
            <a:r>
              <a:rPr lang="en-US" sz="1200">
                <a:solidFill>
                  <a:schemeClr val="dk1"/>
                </a:solidFill>
                <a:latin typeface="Times New Roman"/>
                <a:ea typeface="Times New Roman"/>
                <a:cs typeface="Times New Roman"/>
                <a:sym typeface="Times New Roman"/>
              </a:rPr>
              <a:t>, </a:t>
            </a:r>
            <a:r>
              <a:rPr i="1" lang="en-US" sz="1200">
                <a:solidFill>
                  <a:schemeClr val="dk1"/>
                </a:solidFill>
                <a:latin typeface="Times New Roman"/>
                <a:ea typeface="Times New Roman"/>
                <a:cs typeface="Times New Roman"/>
                <a:sym typeface="Times New Roman"/>
              </a:rPr>
              <a:t>13</a:t>
            </a:r>
            <a:r>
              <a:rPr lang="en-US" sz="1200">
                <a:solidFill>
                  <a:schemeClr val="dk1"/>
                </a:solidFill>
                <a:latin typeface="Times New Roman"/>
                <a:ea typeface="Times New Roman"/>
                <a:cs typeface="Times New Roman"/>
                <a:sym typeface="Times New Roman"/>
              </a:rPr>
              <a:t>(2), 352. https://doi.org/10.3390/agriculture13020352</a:t>
            </a:r>
            <a:endParaRPr sz="1200">
              <a:solidFill>
                <a:schemeClr val="dk1"/>
              </a:solidFill>
              <a:latin typeface="Times New Roman"/>
              <a:ea typeface="Times New Roman"/>
              <a:cs typeface="Times New Roman"/>
              <a:sym typeface="Times New Roman"/>
            </a:endParaRPr>
          </a:p>
          <a:p>
            <a:pPr indent="-311150" lvl="0" marL="457200" rtl="0" algn="just">
              <a:lnSpc>
                <a:spcPct val="115000"/>
              </a:lnSpc>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Aarizou, A., &amp; Merah, M. (2022). Transfer learning for plant disease detection on complex images. </a:t>
            </a:r>
            <a:r>
              <a:rPr i="1" lang="en-US" sz="1300">
                <a:solidFill>
                  <a:schemeClr val="dk1"/>
                </a:solidFill>
                <a:latin typeface="Times New Roman"/>
                <a:ea typeface="Times New Roman"/>
                <a:cs typeface="Times New Roman"/>
                <a:sym typeface="Times New Roman"/>
              </a:rPr>
              <a:t>2022 7th International Conference on Image and Signal Processing and Their Applications (ISPA)</a:t>
            </a:r>
            <a:r>
              <a:rPr lang="en-US" sz="1300">
                <a:solidFill>
                  <a:schemeClr val="dk1"/>
                </a:solidFill>
                <a:latin typeface="Times New Roman"/>
                <a:ea typeface="Times New Roman"/>
                <a:cs typeface="Times New Roman"/>
                <a:sym typeface="Times New Roman"/>
              </a:rPr>
              <a:t>. https://doi.org/10.1109/ispa54004.2022.9786306 </a:t>
            </a:r>
            <a:endParaRPr sz="1300">
              <a:solidFill>
                <a:schemeClr val="dk1"/>
              </a:solidFill>
              <a:latin typeface="Times New Roman"/>
              <a:ea typeface="Times New Roman"/>
              <a:cs typeface="Times New Roman"/>
              <a:sym typeface="Times New Roman"/>
            </a:endParaRPr>
          </a:p>
          <a:p>
            <a:pPr indent="0" lvl="0" marL="457200" rtl="0" algn="l">
              <a:spcBef>
                <a:spcPts val="1400"/>
              </a:spcBef>
              <a:spcAft>
                <a:spcPts val="0"/>
              </a:spcAft>
              <a:buNone/>
            </a:pPr>
            <a:r>
              <a:t/>
            </a:r>
            <a:endParaRPr>
              <a:solidFill>
                <a:schemeClr val="dk1"/>
              </a:solidFill>
            </a:endParaRPr>
          </a:p>
        </p:txBody>
      </p:sp>
      <p:sp>
        <p:nvSpPr>
          <p:cNvPr id="157" name="Google Shape;157;g26361cd1314_0_0"/>
          <p:cNvSpPr txBox="1"/>
          <p:nvPr>
            <p:ph idx="12" type="sldNum"/>
          </p:nvPr>
        </p:nvSpPr>
        <p:spPr>
          <a:xfrm>
            <a:off x="9329530" y="6223828"/>
            <a:ext cx="1706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2635b20a010_0_38"/>
          <p:cNvSpPr txBox="1"/>
          <p:nvPr>
            <p:ph type="title"/>
          </p:nvPr>
        </p:nvSpPr>
        <p:spPr>
          <a:xfrm>
            <a:off x="1158300" y="2750850"/>
            <a:ext cx="9875400" cy="13563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Thank You !!!</a:t>
            </a:r>
            <a:endParaRPr/>
          </a:p>
          <a:p>
            <a:pPr indent="0" lvl="0" marL="0" rtl="0" algn="ctr">
              <a:spcBef>
                <a:spcPts val="0"/>
              </a:spcBef>
              <a:spcAft>
                <a:spcPts val="0"/>
              </a:spcAft>
              <a:buNone/>
            </a:pPr>
            <a:r>
              <a:t/>
            </a:r>
            <a:endParaRPr sz="1200"/>
          </a:p>
        </p:txBody>
      </p:sp>
      <p:sp>
        <p:nvSpPr>
          <p:cNvPr id="163" name="Google Shape;163;g2635b20a010_0_38"/>
          <p:cNvSpPr txBox="1"/>
          <p:nvPr>
            <p:ph idx="12" type="sldNum"/>
          </p:nvPr>
        </p:nvSpPr>
        <p:spPr>
          <a:xfrm>
            <a:off x="9329530" y="6223828"/>
            <a:ext cx="1706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2635cd5342a_2_0"/>
          <p:cNvSpPr txBox="1"/>
          <p:nvPr>
            <p:ph type="title"/>
          </p:nvPr>
        </p:nvSpPr>
        <p:spPr>
          <a:xfrm>
            <a:off x="1080175" y="609600"/>
            <a:ext cx="9875400" cy="1356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Topics</a:t>
            </a:r>
            <a:endParaRPr/>
          </a:p>
        </p:txBody>
      </p:sp>
      <p:sp>
        <p:nvSpPr>
          <p:cNvPr id="96" name="Google Shape;96;g2635cd5342a_2_0"/>
          <p:cNvSpPr txBox="1"/>
          <p:nvPr>
            <p:ph idx="1" type="body"/>
          </p:nvPr>
        </p:nvSpPr>
        <p:spPr>
          <a:xfrm>
            <a:off x="912650" y="2067850"/>
            <a:ext cx="9873000" cy="4038600"/>
          </a:xfrm>
          <a:prstGeom prst="rect">
            <a:avLst/>
          </a:prstGeom>
        </p:spPr>
        <p:txBody>
          <a:bodyPr anchorCtr="0" anchor="t" bIns="45700" lIns="91425" spcFirstLastPara="1" rIns="91425" wrap="square" tIns="45700">
            <a:normAutofit/>
          </a:bodyPr>
          <a:lstStyle/>
          <a:p>
            <a:pPr indent="-320040" lvl="0" marL="457200" rtl="0" algn="l">
              <a:lnSpc>
                <a:spcPct val="150000"/>
              </a:lnSpc>
              <a:spcBef>
                <a:spcPts val="1400"/>
              </a:spcBef>
              <a:spcAft>
                <a:spcPts val="0"/>
              </a:spcAft>
              <a:buClr>
                <a:schemeClr val="dk1"/>
              </a:buClr>
              <a:buSzPts val="1440"/>
              <a:buChar char="•"/>
            </a:pPr>
            <a:r>
              <a:rPr lang="en-US">
                <a:solidFill>
                  <a:schemeClr val="dk1"/>
                </a:solidFill>
              </a:rPr>
              <a:t>Introduction</a:t>
            </a:r>
            <a:endParaRPr>
              <a:solidFill>
                <a:schemeClr val="dk1"/>
              </a:solidFill>
            </a:endParaRPr>
          </a:p>
          <a:p>
            <a:pPr indent="-320040" lvl="0" marL="457200" rtl="0" algn="l">
              <a:lnSpc>
                <a:spcPct val="150000"/>
              </a:lnSpc>
              <a:spcBef>
                <a:spcPts val="0"/>
              </a:spcBef>
              <a:spcAft>
                <a:spcPts val="0"/>
              </a:spcAft>
              <a:buClr>
                <a:schemeClr val="dk1"/>
              </a:buClr>
              <a:buSzPts val="1440"/>
              <a:buChar char="•"/>
            </a:pPr>
            <a:r>
              <a:rPr lang="en-US">
                <a:solidFill>
                  <a:schemeClr val="dk1"/>
                </a:solidFill>
              </a:rPr>
              <a:t>Motivation</a:t>
            </a:r>
            <a:endParaRPr>
              <a:solidFill>
                <a:schemeClr val="dk1"/>
              </a:solidFill>
            </a:endParaRPr>
          </a:p>
          <a:p>
            <a:pPr indent="-320040" lvl="0" marL="457200" rtl="0" algn="l">
              <a:lnSpc>
                <a:spcPct val="150000"/>
              </a:lnSpc>
              <a:spcBef>
                <a:spcPts val="0"/>
              </a:spcBef>
              <a:spcAft>
                <a:spcPts val="0"/>
              </a:spcAft>
              <a:buClr>
                <a:schemeClr val="dk1"/>
              </a:buClr>
              <a:buSzPts val="1440"/>
              <a:buChar char="•"/>
            </a:pPr>
            <a:r>
              <a:rPr lang="en-US">
                <a:solidFill>
                  <a:schemeClr val="dk1"/>
                </a:solidFill>
              </a:rPr>
              <a:t>Existing Work</a:t>
            </a:r>
            <a:endParaRPr>
              <a:solidFill>
                <a:schemeClr val="dk1"/>
              </a:solidFill>
            </a:endParaRPr>
          </a:p>
          <a:p>
            <a:pPr indent="-320040" lvl="0" marL="457200" rtl="0" algn="l">
              <a:lnSpc>
                <a:spcPct val="150000"/>
              </a:lnSpc>
              <a:spcBef>
                <a:spcPts val="0"/>
              </a:spcBef>
              <a:spcAft>
                <a:spcPts val="0"/>
              </a:spcAft>
              <a:buClr>
                <a:schemeClr val="dk1"/>
              </a:buClr>
              <a:buSzPts val="1440"/>
              <a:buChar char="•"/>
            </a:pPr>
            <a:r>
              <a:rPr lang="en-US">
                <a:solidFill>
                  <a:schemeClr val="dk1"/>
                </a:solidFill>
              </a:rPr>
              <a:t>Our Goal</a:t>
            </a:r>
            <a:endParaRPr>
              <a:solidFill>
                <a:schemeClr val="dk1"/>
              </a:solidFill>
            </a:endParaRPr>
          </a:p>
          <a:p>
            <a:pPr indent="-320040" lvl="0" marL="457200" rtl="0" algn="l">
              <a:lnSpc>
                <a:spcPct val="150000"/>
              </a:lnSpc>
              <a:spcBef>
                <a:spcPts val="0"/>
              </a:spcBef>
              <a:spcAft>
                <a:spcPts val="0"/>
              </a:spcAft>
              <a:buClr>
                <a:schemeClr val="dk1"/>
              </a:buClr>
              <a:buSzPts val="1440"/>
              <a:buChar char="•"/>
            </a:pPr>
            <a:r>
              <a:rPr lang="en-US">
                <a:solidFill>
                  <a:schemeClr val="dk1"/>
                </a:solidFill>
              </a:rPr>
              <a:t>Dataset</a:t>
            </a:r>
            <a:endParaRPr>
              <a:solidFill>
                <a:schemeClr val="dk1"/>
              </a:solidFill>
            </a:endParaRPr>
          </a:p>
          <a:p>
            <a:pPr indent="-320040" lvl="0" marL="457200" rtl="0" algn="l">
              <a:lnSpc>
                <a:spcPct val="150000"/>
              </a:lnSpc>
              <a:spcBef>
                <a:spcPts val="0"/>
              </a:spcBef>
              <a:spcAft>
                <a:spcPts val="0"/>
              </a:spcAft>
              <a:buClr>
                <a:schemeClr val="dk1"/>
              </a:buClr>
              <a:buSzPts val="1440"/>
              <a:buChar char="•"/>
            </a:pPr>
            <a:r>
              <a:rPr lang="en-US">
                <a:solidFill>
                  <a:schemeClr val="dk1"/>
                </a:solidFill>
              </a:rPr>
              <a:t>Proposed Methodology</a:t>
            </a:r>
            <a:endParaRPr>
              <a:solidFill>
                <a:schemeClr val="dk1"/>
              </a:solidFill>
            </a:endParaRPr>
          </a:p>
          <a:p>
            <a:pPr indent="-320040" lvl="0" marL="457200" rtl="0" algn="l">
              <a:lnSpc>
                <a:spcPct val="150000"/>
              </a:lnSpc>
              <a:spcBef>
                <a:spcPts val="0"/>
              </a:spcBef>
              <a:spcAft>
                <a:spcPts val="0"/>
              </a:spcAft>
              <a:buClr>
                <a:schemeClr val="dk1"/>
              </a:buClr>
              <a:buSzPts val="1440"/>
              <a:buChar char="•"/>
            </a:pPr>
            <a:r>
              <a:rPr lang="en-US">
                <a:solidFill>
                  <a:schemeClr val="dk1"/>
                </a:solidFill>
              </a:rPr>
              <a:t>Limitation</a:t>
            </a:r>
            <a:endParaRPr>
              <a:solidFill>
                <a:schemeClr val="dk1"/>
              </a:solidFill>
            </a:endParaRPr>
          </a:p>
          <a:p>
            <a:pPr indent="-320040" lvl="0" marL="457200" rtl="0" algn="l">
              <a:lnSpc>
                <a:spcPct val="150000"/>
              </a:lnSpc>
              <a:spcBef>
                <a:spcPts val="0"/>
              </a:spcBef>
              <a:spcAft>
                <a:spcPts val="0"/>
              </a:spcAft>
              <a:buClr>
                <a:schemeClr val="dk1"/>
              </a:buClr>
              <a:buSzPts val="1440"/>
              <a:buChar char="•"/>
            </a:pPr>
            <a:r>
              <a:rPr lang="en-US">
                <a:solidFill>
                  <a:schemeClr val="dk1"/>
                </a:solidFill>
              </a:rPr>
              <a:t>Reference</a:t>
            </a:r>
            <a:endParaRPr>
              <a:solidFill>
                <a:schemeClr val="dk1"/>
              </a:solidFill>
            </a:endParaRPr>
          </a:p>
        </p:txBody>
      </p:sp>
      <p:sp>
        <p:nvSpPr>
          <p:cNvPr id="97" name="Google Shape;97;g2635cd5342a_2_0"/>
          <p:cNvSpPr txBox="1"/>
          <p:nvPr>
            <p:ph idx="12" type="sldNum"/>
          </p:nvPr>
        </p:nvSpPr>
        <p:spPr>
          <a:xfrm>
            <a:off x="9329530" y="6223828"/>
            <a:ext cx="1706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635b20a010_0_54"/>
          <p:cNvSpPr txBox="1"/>
          <p:nvPr>
            <p:ph type="title"/>
          </p:nvPr>
        </p:nvSpPr>
        <p:spPr>
          <a:xfrm>
            <a:off x="1143000" y="609600"/>
            <a:ext cx="9875400" cy="1356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400"/>
              <a:buFont typeface="Corbel"/>
              <a:buNone/>
            </a:pPr>
            <a:r>
              <a:rPr lang="en-US"/>
              <a:t>Introduction:</a:t>
            </a:r>
            <a:endParaRPr/>
          </a:p>
          <a:p>
            <a:pPr indent="0" lvl="0" marL="0" rtl="0" algn="l">
              <a:spcBef>
                <a:spcPts val="0"/>
              </a:spcBef>
              <a:spcAft>
                <a:spcPts val="0"/>
              </a:spcAft>
              <a:buNone/>
            </a:pPr>
            <a:r>
              <a:t/>
            </a:r>
            <a:endParaRPr/>
          </a:p>
        </p:txBody>
      </p:sp>
      <p:sp>
        <p:nvSpPr>
          <p:cNvPr id="103" name="Google Shape;103;g2635b20a010_0_54"/>
          <p:cNvSpPr txBox="1"/>
          <p:nvPr>
            <p:ph idx="1" type="body"/>
          </p:nvPr>
        </p:nvSpPr>
        <p:spPr>
          <a:xfrm>
            <a:off x="1143000" y="2057400"/>
            <a:ext cx="9873000" cy="4038600"/>
          </a:xfrm>
          <a:prstGeom prst="rect">
            <a:avLst/>
          </a:prstGeom>
        </p:spPr>
        <p:txBody>
          <a:bodyPr anchorCtr="0" anchor="t" bIns="45700" lIns="91425" spcFirstLastPara="1" rIns="91425" wrap="square" tIns="45700">
            <a:normAutofit/>
          </a:bodyPr>
          <a:lstStyle/>
          <a:p>
            <a:pPr indent="0" lvl="0" marL="0" rtl="0" algn="ctr">
              <a:spcBef>
                <a:spcPts val="1400"/>
              </a:spcBef>
              <a:spcAft>
                <a:spcPts val="0"/>
              </a:spcAft>
              <a:buNone/>
            </a:pPr>
            <a:r>
              <a:rPr lang="en-US" sz="2100">
                <a:solidFill>
                  <a:schemeClr val="dk1"/>
                </a:solidFill>
                <a:highlight>
                  <a:schemeClr val="lt1"/>
                </a:highlight>
              </a:rPr>
              <a:t>Transfer learning has been utilized to train networks for accurate plant disease identification, while EX-AI methods have been employed to improve the detection process. The use of EX-AI and transfer learning for watermelon leaf disease detection can be introduced as a promising approach for early detection and diagnosis of plant diseases, ultimately contributing to better crop management and yield. </a:t>
            </a:r>
            <a:endParaRPr sz="2100">
              <a:solidFill>
                <a:schemeClr val="dk1"/>
              </a:solidFill>
              <a:highlight>
                <a:schemeClr val="lt1"/>
              </a:highlight>
            </a:endParaRPr>
          </a:p>
        </p:txBody>
      </p:sp>
      <p:sp>
        <p:nvSpPr>
          <p:cNvPr id="104" name="Google Shape;104;g2635b20a010_0_54"/>
          <p:cNvSpPr txBox="1"/>
          <p:nvPr>
            <p:ph idx="12" type="sldNum"/>
          </p:nvPr>
        </p:nvSpPr>
        <p:spPr>
          <a:xfrm>
            <a:off x="9329530" y="6223828"/>
            <a:ext cx="1706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sp>
        <p:nvSpPr>
          <p:cNvPr id="109" name="Google Shape;109;p3"/>
          <p:cNvSpPr/>
          <p:nvPr/>
        </p:nvSpPr>
        <p:spPr>
          <a:xfrm>
            <a:off x="231140" y="243840"/>
            <a:ext cx="11724640" cy="6377939"/>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0" name="Google Shape;110;p3"/>
          <p:cNvSpPr/>
          <p:nvPr/>
        </p:nvSpPr>
        <p:spPr>
          <a:xfrm>
            <a:off x="1" y="1"/>
            <a:ext cx="12192000" cy="6858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1" name="Google Shape;111;p3"/>
          <p:cNvSpPr/>
          <p:nvPr/>
        </p:nvSpPr>
        <p:spPr>
          <a:xfrm>
            <a:off x="1" y="0"/>
            <a:ext cx="4155058" cy="6858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2" name="Google Shape;112;p3"/>
          <p:cNvSpPr txBox="1"/>
          <p:nvPr>
            <p:ph type="title"/>
          </p:nvPr>
        </p:nvSpPr>
        <p:spPr>
          <a:xfrm>
            <a:off x="441009" y="873457"/>
            <a:ext cx="3449794" cy="522254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5400"/>
              <a:buFont typeface="Corbel"/>
              <a:buNone/>
            </a:pPr>
            <a:r>
              <a:rPr lang="en-US" sz="5400">
                <a:solidFill>
                  <a:srgbClr val="FFFFFF"/>
                </a:solidFill>
              </a:rPr>
              <a:t>Motivation</a:t>
            </a:r>
            <a:endParaRPr/>
          </a:p>
        </p:txBody>
      </p:sp>
      <p:sp>
        <p:nvSpPr>
          <p:cNvPr id="113" name="Google Shape;113;p3"/>
          <p:cNvSpPr txBox="1"/>
          <p:nvPr/>
        </p:nvSpPr>
        <p:spPr>
          <a:xfrm>
            <a:off x="4387806" y="873532"/>
            <a:ext cx="6020700" cy="5222400"/>
          </a:xfrm>
          <a:prstGeom prst="rect">
            <a:avLst/>
          </a:prstGeom>
          <a:noFill/>
          <a:ln>
            <a:noFill/>
          </a:ln>
        </p:spPr>
        <p:txBody>
          <a:bodyPr anchorCtr="0" anchor="ctr" bIns="45700" lIns="91425" spcFirstLastPara="1" rIns="91425" wrap="square" tIns="45700">
            <a:normAutofit/>
          </a:bodyPr>
          <a:lstStyle/>
          <a:p>
            <a:pPr indent="0" lvl="0" marL="457200" marR="0" rtl="0" algn="l">
              <a:lnSpc>
                <a:spcPct val="90000"/>
              </a:lnSpc>
              <a:spcBef>
                <a:spcPts val="0"/>
              </a:spcBef>
              <a:spcAft>
                <a:spcPts val="0"/>
              </a:spcAft>
              <a:buNone/>
            </a:pPr>
            <a:r>
              <a:rPr lang="en-US" sz="2000">
                <a:solidFill>
                  <a:schemeClr val="dk1"/>
                </a:solidFill>
                <a:latin typeface="Corbel"/>
                <a:ea typeface="Corbel"/>
                <a:cs typeface="Corbel"/>
                <a:sym typeface="Corbel"/>
              </a:rPr>
              <a:t>Our aim is to explore the transfer learning models and implement it in watermelon leaf disease detection and compare it. We also aim to implement ex-ai in this case to accurately deduce what our model is targeting on when running the dataset. By accurate running this, we will be able to detect watermelon disease much earlier and accurately as it is a Deep learning model.  Also with transfer learning technology, we can shift it to other </a:t>
            </a:r>
            <a:r>
              <a:rPr lang="en-US" sz="2000">
                <a:solidFill>
                  <a:schemeClr val="dk1"/>
                </a:solidFill>
                <a:latin typeface="Corbel"/>
                <a:ea typeface="Corbel"/>
                <a:cs typeface="Corbel"/>
                <a:sym typeface="Corbel"/>
              </a:rPr>
              <a:t>similar</a:t>
            </a:r>
            <a:r>
              <a:rPr lang="en-US" sz="2000">
                <a:solidFill>
                  <a:schemeClr val="dk1"/>
                </a:solidFill>
                <a:latin typeface="Corbel"/>
                <a:ea typeface="Corbel"/>
                <a:cs typeface="Corbel"/>
                <a:sym typeface="Corbel"/>
              </a:rPr>
              <a:t> study as well. </a:t>
            </a:r>
            <a:endParaRPr/>
          </a:p>
        </p:txBody>
      </p:sp>
      <p:sp>
        <p:nvSpPr>
          <p:cNvPr id="114" name="Google Shape;114;p3"/>
          <p:cNvSpPr txBox="1"/>
          <p:nvPr>
            <p:ph idx="12" type="sldNum"/>
          </p:nvPr>
        </p:nvSpPr>
        <p:spPr>
          <a:xfrm>
            <a:off x="9329530" y="6223828"/>
            <a:ext cx="1706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635b20a010_0_4"/>
          <p:cNvSpPr txBox="1"/>
          <p:nvPr>
            <p:ph type="title"/>
          </p:nvPr>
        </p:nvSpPr>
        <p:spPr>
          <a:xfrm>
            <a:off x="1143000" y="609600"/>
            <a:ext cx="9875400" cy="1356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Existing works:</a:t>
            </a:r>
            <a:endParaRPr/>
          </a:p>
        </p:txBody>
      </p:sp>
      <p:sp>
        <p:nvSpPr>
          <p:cNvPr id="120" name="Google Shape;120;g2635b20a010_0_4"/>
          <p:cNvSpPr txBox="1"/>
          <p:nvPr>
            <p:ph idx="1" type="body"/>
          </p:nvPr>
        </p:nvSpPr>
        <p:spPr>
          <a:xfrm>
            <a:off x="1143000" y="2057400"/>
            <a:ext cx="9873000" cy="4038600"/>
          </a:xfrm>
          <a:prstGeom prst="rect">
            <a:avLst/>
          </a:prstGeom>
        </p:spPr>
        <p:txBody>
          <a:bodyPr anchorCtr="0" anchor="t" bIns="45700" lIns="91425" spcFirstLastPara="1" rIns="91425" wrap="square" tIns="45700">
            <a:normAutofit/>
          </a:bodyPr>
          <a:lstStyle/>
          <a:p>
            <a:pPr indent="0" lvl="0" marL="0" rtl="0" algn="l">
              <a:spcBef>
                <a:spcPts val="1400"/>
              </a:spcBef>
              <a:spcAft>
                <a:spcPts val="0"/>
              </a:spcAft>
              <a:buNone/>
            </a:pPr>
            <a:r>
              <a:t/>
            </a:r>
            <a:endParaRPr>
              <a:solidFill>
                <a:schemeClr val="dk1"/>
              </a:solidFill>
            </a:endParaRPr>
          </a:p>
          <a:p>
            <a:pPr indent="-320040" lvl="0" marL="457200" rtl="0" algn="l">
              <a:spcBef>
                <a:spcPts val="1400"/>
              </a:spcBef>
              <a:spcAft>
                <a:spcPts val="0"/>
              </a:spcAft>
              <a:buClr>
                <a:schemeClr val="dk1"/>
              </a:buClr>
              <a:buSzPts val="1440"/>
              <a:buChar char="•"/>
            </a:pPr>
            <a:r>
              <a:rPr lang="en-US">
                <a:solidFill>
                  <a:schemeClr val="dk1"/>
                </a:solidFill>
              </a:rPr>
              <a:t>In a comparative study between </a:t>
            </a:r>
            <a:r>
              <a:rPr lang="en-US">
                <a:solidFill>
                  <a:schemeClr val="dk1"/>
                </a:solidFill>
              </a:rPr>
              <a:t>different</a:t>
            </a:r>
            <a:r>
              <a:rPr lang="en-US">
                <a:solidFill>
                  <a:schemeClr val="dk1"/>
                </a:solidFill>
              </a:rPr>
              <a:t> </a:t>
            </a:r>
            <a:r>
              <a:rPr lang="en-US">
                <a:solidFill>
                  <a:schemeClr val="dk1"/>
                </a:solidFill>
              </a:rPr>
              <a:t>models like SVM, KNN , LDA, CART, NB, RF, VGG19, VGG16, ResNet50, CNN and Inception, the model Inception yielded an accuracy of 98.01%[1].</a:t>
            </a:r>
            <a:endParaRPr>
              <a:solidFill>
                <a:schemeClr val="dk1"/>
              </a:solidFill>
            </a:endParaRPr>
          </a:p>
          <a:p>
            <a:pPr indent="-320040" lvl="0" marL="457200" rtl="0" algn="l">
              <a:spcBef>
                <a:spcPts val="0"/>
              </a:spcBef>
              <a:spcAft>
                <a:spcPts val="0"/>
              </a:spcAft>
              <a:buClr>
                <a:schemeClr val="dk1"/>
              </a:buClr>
              <a:buSzPts val="1440"/>
              <a:buChar char="•"/>
            </a:pPr>
            <a:r>
              <a:rPr lang="en-US">
                <a:solidFill>
                  <a:schemeClr val="dk1"/>
                </a:solidFill>
              </a:rPr>
              <a:t> In another study to detect plant disease, DenseNet yielded the most accuracy of 98.46 % [2].</a:t>
            </a:r>
            <a:endParaRPr>
              <a:solidFill>
                <a:schemeClr val="dk1"/>
              </a:solidFill>
            </a:endParaRPr>
          </a:p>
        </p:txBody>
      </p:sp>
      <p:sp>
        <p:nvSpPr>
          <p:cNvPr id="121" name="Google Shape;121;g2635b20a010_0_4"/>
          <p:cNvSpPr txBox="1"/>
          <p:nvPr>
            <p:ph idx="12" type="sldNum"/>
          </p:nvPr>
        </p:nvSpPr>
        <p:spPr>
          <a:xfrm>
            <a:off x="9329530" y="6223828"/>
            <a:ext cx="1706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635b20a010_0_11"/>
          <p:cNvSpPr txBox="1"/>
          <p:nvPr>
            <p:ph type="title"/>
          </p:nvPr>
        </p:nvSpPr>
        <p:spPr>
          <a:xfrm>
            <a:off x="1143000" y="609600"/>
            <a:ext cx="9875400" cy="1356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Our Goal:</a:t>
            </a:r>
            <a:endParaRPr/>
          </a:p>
        </p:txBody>
      </p:sp>
      <p:sp>
        <p:nvSpPr>
          <p:cNvPr id="127" name="Google Shape;127;g2635b20a010_0_11"/>
          <p:cNvSpPr txBox="1"/>
          <p:nvPr>
            <p:ph idx="1" type="body"/>
          </p:nvPr>
        </p:nvSpPr>
        <p:spPr>
          <a:xfrm>
            <a:off x="1143000" y="2057400"/>
            <a:ext cx="9873000" cy="4038600"/>
          </a:xfrm>
          <a:prstGeom prst="rect">
            <a:avLst/>
          </a:prstGeom>
        </p:spPr>
        <p:txBody>
          <a:bodyPr anchorCtr="0" anchor="t" bIns="45700" lIns="91425" spcFirstLastPara="1" rIns="91425" wrap="square" tIns="45700">
            <a:normAutofit/>
          </a:bodyPr>
          <a:lstStyle/>
          <a:p>
            <a:pPr indent="0" lvl="0" marL="0" rtl="0" algn="ctr">
              <a:spcBef>
                <a:spcPts val="1400"/>
              </a:spcBef>
              <a:spcAft>
                <a:spcPts val="0"/>
              </a:spcAft>
              <a:buClr>
                <a:schemeClr val="dk1"/>
              </a:buClr>
              <a:buSzPts val="1100"/>
              <a:buFont typeface="Arial"/>
              <a:buNone/>
            </a:pPr>
            <a:r>
              <a:rPr lang="en-US">
                <a:solidFill>
                  <a:schemeClr val="dk1"/>
                </a:solidFill>
              </a:rPr>
              <a:t>We want to use different transfer learning models and experimental AI models to detect watermelon disease. </a:t>
            </a:r>
            <a:endParaRPr>
              <a:solidFill>
                <a:schemeClr val="dk1"/>
              </a:solidFill>
            </a:endParaRPr>
          </a:p>
          <a:p>
            <a:pPr indent="0" lvl="0" marL="0" rtl="0" algn="ctr">
              <a:spcBef>
                <a:spcPts val="1400"/>
              </a:spcBef>
              <a:spcAft>
                <a:spcPts val="0"/>
              </a:spcAft>
              <a:buClr>
                <a:schemeClr val="dk1"/>
              </a:buClr>
              <a:buSzPts val="1100"/>
              <a:buFont typeface="Arial"/>
              <a:buNone/>
            </a:pPr>
            <a:r>
              <a:rPr lang="en-US">
                <a:solidFill>
                  <a:schemeClr val="dk1"/>
                </a:solidFill>
              </a:rPr>
              <a:t>We will compare and contrast between this models individually and in combination with one another to find the best solution for the given scenario.</a:t>
            </a:r>
            <a:endParaRPr>
              <a:solidFill>
                <a:schemeClr val="dk1"/>
              </a:solidFill>
            </a:endParaRPr>
          </a:p>
          <a:p>
            <a:pPr indent="0" lvl="0" marL="0" rtl="0" algn="ctr">
              <a:spcBef>
                <a:spcPts val="1400"/>
              </a:spcBef>
              <a:spcAft>
                <a:spcPts val="0"/>
              </a:spcAft>
              <a:buNone/>
            </a:pPr>
            <a:r>
              <a:t/>
            </a:r>
            <a:endParaRPr/>
          </a:p>
        </p:txBody>
      </p:sp>
      <p:sp>
        <p:nvSpPr>
          <p:cNvPr id="128" name="Google Shape;128;g2635b20a010_0_11"/>
          <p:cNvSpPr txBox="1"/>
          <p:nvPr>
            <p:ph idx="12" type="sldNum"/>
          </p:nvPr>
        </p:nvSpPr>
        <p:spPr>
          <a:xfrm>
            <a:off x="9329530" y="6223828"/>
            <a:ext cx="1706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2635b20a010_0_16"/>
          <p:cNvSpPr txBox="1"/>
          <p:nvPr>
            <p:ph type="title"/>
          </p:nvPr>
        </p:nvSpPr>
        <p:spPr>
          <a:xfrm>
            <a:off x="1143000" y="1097280"/>
            <a:ext cx="3931800" cy="1737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Dataset:</a:t>
            </a:r>
            <a:endParaRPr/>
          </a:p>
        </p:txBody>
      </p:sp>
      <p:sp>
        <p:nvSpPr>
          <p:cNvPr id="134" name="Google Shape;134;g2635b20a010_0_16"/>
          <p:cNvSpPr txBox="1"/>
          <p:nvPr>
            <p:ph idx="1" type="body"/>
          </p:nvPr>
        </p:nvSpPr>
        <p:spPr>
          <a:xfrm>
            <a:off x="1143000" y="2834640"/>
            <a:ext cx="3931800" cy="2880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Name: </a:t>
            </a:r>
            <a:r>
              <a:rPr lang="en-US">
                <a:solidFill>
                  <a:schemeClr val="dk1"/>
                </a:solidFill>
              </a:rPr>
              <a:t>Watermelon Disease Recognition Dataset</a:t>
            </a:r>
            <a:endParaRPr>
              <a:solidFill>
                <a:schemeClr val="dk1"/>
              </a:solidFill>
            </a:endParaRPr>
          </a:p>
          <a:p>
            <a:pPr indent="-314960" lvl="0" marL="457200" rtl="0" algn="l">
              <a:spcBef>
                <a:spcPts val="1000"/>
              </a:spcBef>
              <a:spcAft>
                <a:spcPts val="0"/>
              </a:spcAft>
              <a:buClr>
                <a:schemeClr val="dk1"/>
              </a:buClr>
              <a:buSzPts val="1360"/>
              <a:buChar char="●"/>
            </a:pPr>
            <a:r>
              <a:rPr lang="en-US">
                <a:solidFill>
                  <a:schemeClr val="dk1"/>
                </a:solidFill>
              </a:rPr>
              <a:t>It contains 5775 augmented images of four different classes: Mosaic Virus, Healthy, Anthracnose, and Downy Mildew.</a:t>
            </a:r>
            <a:endParaRPr>
              <a:solidFill>
                <a:schemeClr val="dk1"/>
              </a:solidFill>
            </a:endParaRPr>
          </a:p>
          <a:p>
            <a:pPr indent="-314960" lvl="0" marL="457200" rtl="0" algn="l">
              <a:spcBef>
                <a:spcPts val="0"/>
              </a:spcBef>
              <a:spcAft>
                <a:spcPts val="0"/>
              </a:spcAft>
              <a:buClr>
                <a:schemeClr val="dk1"/>
              </a:buClr>
              <a:buSzPts val="1360"/>
              <a:buChar char="●"/>
            </a:pPr>
            <a:r>
              <a:rPr lang="en-US">
                <a:solidFill>
                  <a:schemeClr val="dk1"/>
                </a:solidFill>
              </a:rPr>
              <a:t>URL: https://data.mendeley.com/datasets/ntzym554jp/1</a:t>
            </a:r>
            <a:endParaRPr>
              <a:solidFill>
                <a:schemeClr val="dk1"/>
              </a:solidFill>
            </a:endParaRPr>
          </a:p>
        </p:txBody>
      </p:sp>
      <p:pic>
        <p:nvPicPr>
          <p:cNvPr id="135" name="Google Shape;135;g2635b20a010_0_16"/>
          <p:cNvPicPr preferRelativeResize="0"/>
          <p:nvPr>
            <p:ph idx="2" type="pic"/>
          </p:nvPr>
        </p:nvPicPr>
        <p:blipFill rotWithShape="1">
          <a:blip r:embed="rId3">
            <a:alphaModFix/>
          </a:blip>
          <a:srcRect b="0" l="8402" r="8402" t="0"/>
          <a:stretch/>
        </p:blipFill>
        <p:spPr>
          <a:xfrm>
            <a:off x="5413248" y="1069847"/>
            <a:ext cx="6098999" cy="4800601"/>
          </a:xfrm>
          <a:prstGeom prst="rect">
            <a:avLst/>
          </a:prstGeom>
        </p:spPr>
      </p:pic>
      <p:sp>
        <p:nvSpPr>
          <p:cNvPr id="136" name="Google Shape;136;g2635b20a010_0_16"/>
          <p:cNvSpPr txBox="1"/>
          <p:nvPr>
            <p:ph idx="12" type="sldNum"/>
          </p:nvPr>
        </p:nvSpPr>
        <p:spPr>
          <a:xfrm>
            <a:off x="9329530" y="6223828"/>
            <a:ext cx="1706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2635b20a010_0_22"/>
          <p:cNvSpPr txBox="1"/>
          <p:nvPr>
            <p:ph type="title"/>
          </p:nvPr>
        </p:nvSpPr>
        <p:spPr>
          <a:xfrm>
            <a:off x="1143000" y="609600"/>
            <a:ext cx="9875400" cy="1356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Proposed methodology:</a:t>
            </a:r>
            <a:endParaRPr/>
          </a:p>
        </p:txBody>
      </p:sp>
      <p:sp>
        <p:nvSpPr>
          <p:cNvPr id="142" name="Google Shape;142;g2635b20a010_0_22"/>
          <p:cNvSpPr txBox="1"/>
          <p:nvPr>
            <p:ph idx="1" type="body"/>
          </p:nvPr>
        </p:nvSpPr>
        <p:spPr>
          <a:xfrm>
            <a:off x="1143000" y="2057400"/>
            <a:ext cx="9873000" cy="4038600"/>
          </a:xfrm>
          <a:prstGeom prst="rect">
            <a:avLst/>
          </a:prstGeom>
        </p:spPr>
        <p:txBody>
          <a:bodyPr anchorCtr="0" anchor="t" bIns="45700" lIns="91425" spcFirstLastPara="1" rIns="91425" wrap="square" tIns="45700">
            <a:normAutofit/>
          </a:bodyPr>
          <a:lstStyle/>
          <a:p>
            <a:pPr indent="0" lvl="0" marL="457200" rtl="0" algn="ctr">
              <a:spcBef>
                <a:spcPts val="1400"/>
              </a:spcBef>
              <a:spcAft>
                <a:spcPts val="0"/>
              </a:spcAft>
              <a:buNone/>
            </a:pPr>
            <a:r>
              <a:t/>
            </a:r>
            <a:endParaRPr>
              <a:solidFill>
                <a:schemeClr val="dk1"/>
              </a:solidFill>
            </a:endParaRPr>
          </a:p>
          <a:p>
            <a:pPr indent="0" lvl="0" marL="0" rtl="0" algn="ctr">
              <a:spcBef>
                <a:spcPts val="1400"/>
              </a:spcBef>
              <a:spcAft>
                <a:spcPts val="0"/>
              </a:spcAft>
              <a:buNone/>
            </a:pPr>
            <a:r>
              <a:rPr lang="en-US">
                <a:solidFill>
                  <a:schemeClr val="dk1"/>
                </a:solidFill>
              </a:rPr>
              <a:t>Compare and contrast between transfer learning models like </a:t>
            </a:r>
            <a:r>
              <a:rPr lang="en-US">
                <a:solidFill>
                  <a:schemeClr val="dk1"/>
                </a:solidFill>
              </a:rPr>
              <a:t>MobileNetV2, EfficientNet-V3, ResNet50, Inception_V3, DenseNet201 </a:t>
            </a:r>
            <a:endParaRPr>
              <a:solidFill>
                <a:schemeClr val="dk1"/>
              </a:solidFill>
            </a:endParaRPr>
          </a:p>
          <a:p>
            <a:pPr indent="0" lvl="0" marL="0" rtl="0" algn="ctr">
              <a:spcBef>
                <a:spcPts val="1400"/>
              </a:spcBef>
              <a:spcAft>
                <a:spcPts val="0"/>
              </a:spcAft>
              <a:buNone/>
            </a:pPr>
            <a:r>
              <a:rPr lang="en-US">
                <a:solidFill>
                  <a:schemeClr val="dk1"/>
                </a:solidFill>
              </a:rPr>
              <a:t>to find the best one, which will be combined with Grad-CAM </a:t>
            </a:r>
            <a:endParaRPr>
              <a:solidFill>
                <a:schemeClr val="dk1"/>
              </a:solidFill>
            </a:endParaRPr>
          </a:p>
          <a:p>
            <a:pPr indent="0" lvl="0" marL="0" rtl="0" algn="ctr">
              <a:spcBef>
                <a:spcPts val="1400"/>
              </a:spcBef>
              <a:spcAft>
                <a:spcPts val="0"/>
              </a:spcAft>
              <a:buNone/>
            </a:pPr>
            <a:r>
              <a:rPr lang="en-US">
                <a:solidFill>
                  <a:schemeClr val="dk1"/>
                </a:solidFill>
              </a:rPr>
              <a:t>to improve classifier accuracy.</a:t>
            </a:r>
            <a:endParaRPr>
              <a:solidFill>
                <a:schemeClr val="dk1"/>
              </a:solidFill>
            </a:endParaRPr>
          </a:p>
        </p:txBody>
      </p:sp>
      <p:sp>
        <p:nvSpPr>
          <p:cNvPr id="143" name="Google Shape;143;g2635b20a010_0_22"/>
          <p:cNvSpPr txBox="1"/>
          <p:nvPr>
            <p:ph idx="12" type="sldNum"/>
          </p:nvPr>
        </p:nvSpPr>
        <p:spPr>
          <a:xfrm>
            <a:off x="9329530" y="6223828"/>
            <a:ext cx="1706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635b20a010_0_28"/>
          <p:cNvSpPr txBox="1"/>
          <p:nvPr>
            <p:ph type="title"/>
          </p:nvPr>
        </p:nvSpPr>
        <p:spPr>
          <a:xfrm>
            <a:off x="1143000" y="609600"/>
            <a:ext cx="9875400" cy="1356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Limitation:</a:t>
            </a:r>
            <a:endParaRPr/>
          </a:p>
        </p:txBody>
      </p:sp>
      <p:sp>
        <p:nvSpPr>
          <p:cNvPr id="149" name="Google Shape;149;g2635b20a010_0_28"/>
          <p:cNvSpPr txBox="1"/>
          <p:nvPr>
            <p:ph idx="1" type="body"/>
          </p:nvPr>
        </p:nvSpPr>
        <p:spPr>
          <a:xfrm>
            <a:off x="1143000" y="2057400"/>
            <a:ext cx="9873000" cy="4038600"/>
          </a:xfrm>
          <a:prstGeom prst="rect">
            <a:avLst/>
          </a:prstGeom>
        </p:spPr>
        <p:txBody>
          <a:bodyPr anchorCtr="0" anchor="t" bIns="45700" lIns="91425" spcFirstLastPara="1" rIns="91425" wrap="square" tIns="45700">
            <a:normAutofit/>
          </a:bodyPr>
          <a:lstStyle/>
          <a:p>
            <a:pPr indent="-320040" lvl="0" marL="457200" rtl="0" algn="l">
              <a:spcBef>
                <a:spcPts val="1400"/>
              </a:spcBef>
              <a:spcAft>
                <a:spcPts val="0"/>
              </a:spcAft>
              <a:buClr>
                <a:schemeClr val="dk1"/>
              </a:buClr>
              <a:buSzPts val="1440"/>
              <a:buChar char="•"/>
            </a:pPr>
            <a:r>
              <a:rPr lang="en-US">
                <a:solidFill>
                  <a:schemeClr val="dk1"/>
                </a:solidFill>
              </a:rPr>
              <a:t>Number of data in the original dataset is only 1155.</a:t>
            </a:r>
            <a:endParaRPr>
              <a:solidFill>
                <a:schemeClr val="dk1"/>
              </a:solidFill>
            </a:endParaRPr>
          </a:p>
          <a:p>
            <a:pPr indent="-320040" lvl="0" marL="457200" rtl="0" algn="l">
              <a:spcBef>
                <a:spcPts val="0"/>
              </a:spcBef>
              <a:spcAft>
                <a:spcPts val="0"/>
              </a:spcAft>
              <a:buClr>
                <a:schemeClr val="dk1"/>
              </a:buClr>
              <a:buSzPts val="1440"/>
              <a:buChar char="•"/>
            </a:pPr>
            <a:r>
              <a:rPr lang="en-US">
                <a:solidFill>
                  <a:schemeClr val="dk1"/>
                </a:solidFill>
              </a:rPr>
              <a:t>Not only one type of plant based works.</a:t>
            </a:r>
            <a:endParaRPr>
              <a:solidFill>
                <a:schemeClr val="dk1"/>
              </a:solidFill>
            </a:endParaRPr>
          </a:p>
          <a:p>
            <a:pPr indent="-320040" lvl="0" marL="457200" rtl="0" algn="l">
              <a:spcBef>
                <a:spcPts val="0"/>
              </a:spcBef>
              <a:spcAft>
                <a:spcPts val="0"/>
              </a:spcAft>
              <a:buClr>
                <a:schemeClr val="dk1"/>
              </a:buClr>
              <a:buSzPts val="1440"/>
              <a:buChar char="•"/>
            </a:pPr>
            <a:r>
              <a:rPr lang="en-US">
                <a:solidFill>
                  <a:schemeClr val="dk1"/>
                </a:solidFill>
              </a:rPr>
              <a:t>Not enough works with plant disease types.</a:t>
            </a:r>
            <a:endParaRPr>
              <a:solidFill>
                <a:schemeClr val="dk1"/>
              </a:solidFill>
            </a:endParaRPr>
          </a:p>
        </p:txBody>
      </p:sp>
      <p:sp>
        <p:nvSpPr>
          <p:cNvPr id="150" name="Google Shape;150;g2635b20a010_0_28"/>
          <p:cNvSpPr txBox="1"/>
          <p:nvPr>
            <p:ph idx="12" type="sldNum"/>
          </p:nvPr>
        </p:nvSpPr>
        <p:spPr>
          <a:xfrm>
            <a:off x="9329530" y="6223828"/>
            <a:ext cx="1706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2023-12-08T11:59:54Z</dcterms:created>
  <dc:creator>Minhazul Islam Rimon</dc:creator>
</cp:coreProperties>
</file>