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1" r:id="rId9"/>
    <p:sldId id="288" r:id="rId10"/>
    <p:sldId id="291" r:id="rId11"/>
    <p:sldId id="292" r:id="rId12"/>
    <p:sldId id="289" r:id="rId13"/>
    <p:sldId id="29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07473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9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</a:t>
            </a:r>
            <a:r>
              <a:rPr lang="en-US" sz="6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by:                               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BSSE1209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11" y="1460347"/>
            <a:ext cx="2437452" cy="2656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 smtClean="0">
                <a:solidFill>
                  <a:srgbClr val="92D050"/>
                </a:solidFill>
              </a:rPr>
              <a:t>Github</a:t>
            </a:r>
            <a:r>
              <a:rPr lang="en-SG" dirty="0" smtClean="0">
                <a:solidFill>
                  <a:srgbClr val="92D050"/>
                </a:solidFill>
              </a:rPr>
              <a:t> link: https</a:t>
            </a:r>
            <a:r>
              <a:rPr lang="en-SG" dirty="0">
                <a:solidFill>
                  <a:srgbClr val="92D050"/>
                </a:solidFill>
              </a:rPr>
              <a:t>://github.com/mdSakibAlHasan/SPL-1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 smtClean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9" y="78519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A129915-73DF-48D7-8E52-10EF3962DC40}"/>
              </a:ext>
            </a:extLst>
          </p:cNvPr>
          <p:cNvSpPr/>
          <p:nvPr/>
        </p:nvSpPr>
        <p:spPr>
          <a:xfrm>
            <a:off x="2743200" y="279620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Equation is </a:t>
            </a:r>
            <a:r>
              <a:rPr lang="en-US" dirty="0" smtClean="0">
                <a:solidFill>
                  <a:srgbClr val="FFFF00"/>
                </a:solidFill>
              </a:rPr>
              <a:t>the part </a:t>
            </a:r>
            <a:r>
              <a:rPr lang="en-US" dirty="0">
                <a:solidFill>
                  <a:srgbClr val="FFFF00"/>
                </a:solidFill>
              </a:rPr>
              <a:t>of educational </a:t>
            </a:r>
            <a:r>
              <a:rPr lang="en-US" dirty="0" smtClean="0">
                <a:solidFill>
                  <a:srgbClr val="FFFF00"/>
                </a:solidFill>
              </a:rPr>
              <a:t>life.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7982D29-3E0B-48A0-9854-8CB1E1DA98DA}"/>
              </a:ext>
            </a:extLst>
          </p:cNvPr>
          <p:cNvSpPr/>
          <p:nvPr/>
        </p:nvSpPr>
        <p:spPr>
          <a:xfrm>
            <a:off x="2743200" y="387452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Solving the  large equation is very tough for humans.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Overview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=""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</a:t>
            </a:r>
            <a:r>
              <a:rPr lang="en-US" sz="2000" dirty="0"/>
              <a:t>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=""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programming </a:t>
            </a:r>
            <a:endParaRPr lang="en-US" sz="20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=""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</a:t>
            </a:r>
            <a:r>
              <a:rPr lang="en-US" sz="2000" dirty="0" smtClean="0"/>
              <a:t>olynomial</a:t>
            </a:r>
            <a:r>
              <a:rPr lang="en-US" dirty="0" smtClean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project solve three types of equation.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Find a </a:t>
            </a:r>
            <a:r>
              <a:rPr lang="en-US" sz="2000" dirty="0"/>
              <a:t>maximum and minimum value for linear programming and also find critical </a:t>
            </a:r>
            <a:r>
              <a:rPr lang="en-US" sz="2000" dirty="0" smtClean="0"/>
              <a:t>points.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</a:t>
            </a:r>
            <a:r>
              <a:rPr lang="en-US" sz="2000" dirty="0" smtClean="0"/>
              <a:t>the polynomial </a:t>
            </a:r>
            <a:r>
              <a:rPr lang="en-US" sz="2000" dirty="0"/>
              <a:t>equation and try to find </a:t>
            </a:r>
            <a:r>
              <a:rPr lang="en-US" sz="2000" dirty="0" smtClean="0"/>
              <a:t>real </a:t>
            </a:r>
            <a:r>
              <a:rPr lang="en-US" sz="2000" dirty="0"/>
              <a:t>and rational </a:t>
            </a:r>
            <a:r>
              <a:rPr lang="en-US" sz="2000" dirty="0" smtClean="0"/>
              <a:t>roots.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Also, detect if infinitely many solution or no solution exists.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65" y="1438657"/>
            <a:ext cx="2163928" cy="23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efficient </a:t>
            </a:r>
            <a:r>
              <a:rPr lang="en-US" sz="1200" dirty="0" smtClean="0"/>
              <a:t>(user perspective)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21AB61D-13A5-4290-A87A-2C113913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2330518"/>
            <a:ext cx="10363200" cy="327515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arrange equations in standard </a:t>
            </a:r>
            <a:r>
              <a:rPr lang="en-US" dirty="0" smtClean="0"/>
              <a:t>form.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count the number of </a:t>
            </a:r>
            <a:r>
              <a:rPr lang="en-US" dirty="0" smtClean="0"/>
              <a:t>variables.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can detect is there no solution or infinitely many </a:t>
            </a:r>
            <a:r>
              <a:rPr lang="en-US" dirty="0" smtClean="0"/>
              <a:t>solutions.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input a fixed variable </a:t>
            </a:r>
            <a:r>
              <a:rPr lang="en-US" dirty="0" smtClean="0"/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377" y="2813049"/>
            <a:ext cx="9150074" cy="368458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any kind of linear equation and it will give solutions</a:t>
            </a:r>
            <a:r>
              <a:rPr lang="en-US" dirty="0" smtClean="0"/>
              <a:t>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coefficient of the </a:t>
            </a:r>
            <a:r>
              <a:rPr lang="en-US" dirty="0" smtClean="0"/>
              <a:t>equation.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Detect if there are infinitely many solutions or no solution </a:t>
            </a:r>
            <a:r>
              <a:rPr lang="en-US" dirty="0" smtClean="0"/>
              <a:t>exists.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the maximum and minimum value of linear programming(Simplex method)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1" y="1005025"/>
            <a:ext cx="4306784" cy="26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1"/>
          <a:stretch/>
        </p:blipFill>
        <p:spPr>
          <a:xfrm>
            <a:off x="91698" y="2847093"/>
            <a:ext cx="3079014" cy="24186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32" y="2832233"/>
            <a:ext cx="3726996" cy="24335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99112" y="2074318"/>
            <a:ext cx="2743200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algebra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7376432" y="2004998"/>
            <a:ext cx="3253839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</a:t>
            </a:r>
            <a:r>
              <a:rPr lang="en-US" dirty="0"/>
              <a:t>programming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5" y="2832233"/>
            <a:ext cx="3103707" cy="1298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9" y="4324607"/>
            <a:ext cx="3476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48709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46852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405745"/>
            <a:ext cx="5180508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Implementing simplex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011" y="2630487"/>
            <a:ext cx="9150074" cy="36845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Graphical </a:t>
            </a:r>
            <a:r>
              <a:rPr lang="en-US" sz="1800" dirty="0" smtClean="0">
                <a:latin typeface="+mn-lt"/>
              </a:rPr>
              <a:t>view of linear programming </a:t>
            </a:r>
            <a:r>
              <a:rPr lang="en-US" sz="1600" dirty="0" smtClean="0">
                <a:latin typeface="+mn-lt"/>
              </a:rPr>
              <a:t>(only 2D </a:t>
            </a:r>
            <a:r>
              <a:rPr lang="en-US" sz="1600" dirty="0" err="1" smtClean="0">
                <a:latin typeface="+mn-lt"/>
              </a:rPr>
              <a:t>dimention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Try to find </a:t>
            </a:r>
            <a:r>
              <a:rPr lang="en-US" dirty="0" smtClean="0"/>
              <a:t>real </a:t>
            </a:r>
            <a:r>
              <a:rPr lang="en-US" dirty="0"/>
              <a:t>and rational solutions of the polynomial </a:t>
            </a:r>
            <a:r>
              <a:rPr lang="en-US" dirty="0" smtClean="0"/>
              <a:t>equation.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 short equations when there are infinitely many </a:t>
            </a:r>
            <a:r>
              <a:rPr lang="en-US" dirty="0" smtClean="0"/>
              <a:t>solutions.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Implement </a:t>
            </a:r>
            <a:r>
              <a:rPr lang="en-US" dirty="0"/>
              <a:t>the Big </a:t>
            </a:r>
            <a:r>
              <a:rPr lang="en-US" dirty="0" smtClean="0"/>
              <a:t>M method algorithm </a:t>
            </a:r>
            <a:r>
              <a:rPr lang="en-US" dirty="0"/>
              <a:t>for linear </a:t>
            </a:r>
            <a:r>
              <a:rPr lang="en-US" dirty="0" smtClean="0"/>
              <a:t>programming.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Save history for future use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32" y="1078456"/>
            <a:ext cx="3202868" cy="20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569</TotalTime>
  <Words>298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Tahoma</vt:lpstr>
      <vt:lpstr>Trade Gothic LT Pro</vt:lpstr>
      <vt:lpstr>Trebuchet MS</vt:lpstr>
      <vt:lpstr>Wingdings</vt:lpstr>
      <vt:lpstr>Office Theme</vt:lpstr>
      <vt:lpstr>SOFTWARE PROJECT LAB-1</vt:lpstr>
      <vt:lpstr>Motivation of the project</vt:lpstr>
      <vt:lpstr>Overview</vt:lpstr>
      <vt:lpstr>Scope</vt:lpstr>
      <vt:lpstr>Why efficient (user perspective)</vt:lpstr>
      <vt:lpstr>Progress so far</vt:lpstr>
      <vt:lpstr>Output</vt:lpstr>
      <vt:lpstr>What are the challenges?</vt:lpstr>
      <vt:lpstr>In future</vt:lpstr>
      <vt:lpstr>Tools used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Microsoft account</cp:lastModifiedBy>
  <cp:revision>85</cp:revision>
  <dcterms:created xsi:type="dcterms:W3CDTF">2022-03-04T17:39:08Z</dcterms:created>
  <dcterms:modified xsi:type="dcterms:W3CDTF">2022-03-05T18:10:03Z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