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61" r:id="rId9"/>
    <p:sldId id="288" r:id="rId10"/>
    <p:sldId id="291" r:id="rId11"/>
    <p:sldId id="292" r:id="rId12"/>
    <p:sldId id="289" r:id="rId13"/>
    <p:sldId id="29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" initials="B" lastIdx="1" clrIdx="0">
    <p:extLst>
      <p:ext uri="{19B8F6BF-5375-455C-9EA6-DF929625EA0E}">
        <p15:presenceInfo xmlns:p15="http://schemas.microsoft.com/office/powerpoint/2012/main" userId="1b49803c72e8e1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234" y="907473"/>
            <a:ext cx="6260591" cy="741218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PROJECT LAB-1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3" y="2834917"/>
            <a:ext cx="8399866" cy="868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 </a:t>
            </a:r>
            <a:r>
              <a:rPr lang="en-US" sz="9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Equation Solver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</a:t>
            </a:r>
            <a:r>
              <a:rPr lang="en-US" sz="6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by:                               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Supervised by: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64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Sakib</a:t>
            </a:r>
            <a:r>
              <a:rPr lang="en-US" sz="6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Al Hasan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Dr.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Naushin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Nower</a:t>
            </a: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Roll: BSSE1209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4915" r="4447" b="5687"/>
          <a:stretch/>
        </p:blipFill>
        <p:spPr>
          <a:xfrm>
            <a:off x="9025247" y="1626919"/>
            <a:ext cx="2196935" cy="2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9387" y="2412310"/>
            <a:ext cx="9150074" cy="368458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Language: </a:t>
            </a:r>
            <a:r>
              <a:rPr lang="en-US" dirty="0"/>
              <a:t>C</a:t>
            </a:r>
            <a:r>
              <a:rPr lang="en-US" sz="1800" dirty="0">
                <a:latin typeface="+mn-lt"/>
              </a:rPr>
              <a:t>++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11" y="1460347"/>
            <a:ext cx="2437452" cy="2656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2866" y="5266004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 smtClean="0">
                <a:solidFill>
                  <a:srgbClr val="92D050"/>
                </a:solidFill>
              </a:rPr>
              <a:t>Github</a:t>
            </a:r>
            <a:r>
              <a:rPr lang="en-SG" dirty="0" smtClean="0">
                <a:solidFill>
                  <a:srgbClr val="92D050"/>
                </a:solidFill>
              </a:rPr>
              <a:t> link: https</a:t>
            </a:r>
            <a:r>
              <a:rPr lang="en-SG" dirty="0">
                <a:solidFill>
                  <a:srgbClr val="92D050"/>
                </a:solidFill>
              </a:rPr>
              <a:t>://github.com/mdSakibAlHasan/SPL-1</a:t>
            </a:r>
          </a:p>
        </p:txBody>
      </p:sp>
    </p:spTree>
    <p:extLst>
      <p:ext uri="{BB962C8B-B14F-4D97-AF65-F5344CB8AC3E}">
        <p14:creationId xmlns:p14="http://schemas.microsoft.com/office/powerpoint/2010/main" val="30241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fferent Ways to Say Thank-You — Emily Pos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971305" y="1617415"/>
            <a:ext cx="74458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dirty="0" smtClean="0">
                <a:latin typeface="Algerian" panose="04020705040A02060702" pitchFamily="82" charset="0"/>
              </a:rPr>
              <a:t>Thank       	You</a:t>
            </a:r>
            <a:endParaRPr lang="en-SG" sz="13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99" y="785191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A129915-73DF-48D7-8E52-10EF3962DC40}"/>
              </a:ext>
            </a:extLst>
          </p:cNvPr>
          <p:cNvSpPr/>
          <p:nvPr/>
        </p:nvSpPr>
        <p:spPr>
          <a:xfrm>
            <a:off x="2743200" y="2796209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Equation is </a:t>
            </a:r>
            <a:r>
              <a:rPr lang="en-US" dirty="0" smtClean="0">
                <a:solidFill>
                  <a:srgbClr val="FFFF00"/>
                </a:solidFill>
              </a:rPr>
              <a:t>the part </a:t>
            </a:r>
            <a:r>
              <a:rPr lang="en-US" dirty="0">
                <a:solidFill>
                  <a:srgbClr val="FFFF00"/>
                </a:solidFill>
              </a:rPr>
              <a:t>of educational </a:t>
            </a:r>
            <a:r>
              <a:rPr lang="en-US" dirty="0" smtClean="0">
                <a:solidFill>
                  <a:srgbClr val="FFFF00"/>
                </a:solidFill>
              </a:rPr>
              <a:t>life.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47982D29-3E0B-48A0-9854-8CB1E1DA98DA}"/>
              </a:ext>
            </a:extLst>
          </p:cNvPr>
          <p:cNvSpPr/>
          <p:nvPr/>
        </p:nvSpPr>
        <p:spPr>
          <a:xfrm>
            <a:off x="2743200" y="3874529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Solving the  large equation is very tough for humans.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70" y="1063487"/>
            <a:ext cx="7781544" cy="859055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Overview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078" y="6246640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="" xmlns:a16="http://schemas.microsoft.com/office/drawing/2014/main" id="{077816FD-EF7A-4AF4-9D18-8E231EC90107}"/>
              </a:ext>
            </a:extLst>
          </p:cNvPr>
          <p:cNvSpPr/>
          <p:nvPr/>
        </p:nvSpPr>
        <p:spPr>
          <a:xfrm>
            <a:off x="2610679" y="2436960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</a:t>
            </a:r>
            <a:r>
              <a:rPr lang="en-US" sz="2000" dirty="0" smtClean="0"/>
              <a:t>inear </a:t>
            </a:r>
            <a:r>
              <a:rPr lang="en-US" sz="2000" dirty="0"/>
              <a:t>algebra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="" xmlns:a16="http://schemas.microsoft.com/office/drawing/2014/main" id="{E9E6648C-118C-40A6-BE5B-808733E5E133}"/>
              </a:ext>
            </a:extLst>
          </p:cNvPr>
          <p:cNvSpPr/>
          <p:nvPr/>
        </p:nvSpPr>
        <p:spPr>
          <a:xfrm>
            <a:off x="3710608" y="3666996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</a:t>
            </a:r>
            <a:r>
              <a:rPr lang="en-US" sz="2000" dirty="0" smtClean="0"/>
              <a:t>inear programming </a:t>
            </a:r>
            <a:endParaRPr lang="en-US" sz="20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="" xmlns:a16="http://schemas.microsoft.com/office/drawing/2014/main" id="{2AC6B3D7-CB3F-4C50-A618-1E880A82C6D5}"/>
              </a:ext>
            </a:extLst>
          </p:cNvPr>
          <p:cNvSpPr/>
          <p:nvPr/>
        </p:nvSpPr>
        <p:spPr>
          <a:xfrm>
            <a:off x="4573104" y="4956818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P</a:t>
            </a:r>
            <a:r>
              <a:rPr lang="en-US" sz="2000" dirty="0" smtClean="0"/>
              <a:t>olynomial</a:t>
            </a:r>
            <a:r>
              <a:rPr lang="en-US" dirty="0" smtClean="0"/>
              <a:t> </a:t>
            </a:r>
            <a:r>
              <a:rPr lang="en-US" sz="2000" dirty="0"/>
              <a:t>equation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7586" y="186275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This project solve three types of equation.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0692" y="1877177"/>
            <a:ext cx="6718300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Find a </a:t>
            </a:r>
            <a:r>
              <a:rPr lang="en-US" sz="2000" dirty="0"/>
              <a:t>maximum and minimum value for linear programming and also find critical </a:t>
            </a:r>
            <a:r>
              <a:rPr lang="en-US" sz="2000" dirty="0" smtClean="0"/>
              <a:t>points.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Solve </a:t>
            </a:r>
            <a:r>
              <a:rPr lang="en-US" sz="2000" dirty="0" smtClean="0"/>
              <a:t>the polynomial </a:t>
            </a:r>
            <a:r>
              <a:rPr lang="en-US" sz="2000" dirty="0"/>
              <a:t>equation and try to find </a:t>
            </a:r>
            <a:r>
              <a:rPr lang="en-US" sz="2000" dirty="0" smtClean="0"/>
              <a:t>real </a:t>
            </a:r>
            <a:r>
              <a:rPr lang="en-US" sz="2000" dirty="0"/>
              <a:t>and rational </a:t>
            </a:r>
            <a:r>
              <a:rPr lang="en-US" sz="2000" dirty="0" smtClean="0"/>
              <a:t>roots.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Users can Input the whole equation or input coefficient of the equation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Input linear equation and it will find the solution if 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Also, detect if infinitely many solution or no solution exists.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efficient </a:t>
            </a:r>
            <a:r>
              <a:rPr lang="en-US" sz="1200" dirty="0" smtClean="0"/>
              <a:t>(user perspective)</a:t>
            </a: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21AB61D-13A5-4290-A87A-2C113913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078" y="2330518"/>
            <a:ext cx="10363200" cy="327515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arrange equations in standard </a:t>
            </a:r>
            <a:r>
              <a:rPr lang="en-US" dirty="0" smtClean="0"/>
              <a:t>form.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count the number of </a:t>
            </a:r>
            <a:r>
              <a:rPr lang="en-US" dirty="0" smtClean="0"/>
              <a:t>variables.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can detect is there no solution or infinitely many </a:t>
            </a:r>
            <a:r>
              <a:rPr lang="en-US" dirty="0" smtClean="0"/>
              <a:t>solutions.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input a fixed variable </a:t>
            </a:r>
            <a:r>
              <a:rPr lang="en-US" dirty="0" smtClean="0"/>
              <a:t>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377" y="2813049"/>
            <a:ext cx="9150074" cy="368458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Input any kind of linear equation and it will give solutions</a:t>
            </a:r>
            <a:r>
              <a:rPr lang="en-US" dirty="0" smtClean="0"/>
              <a:t>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Input coefficient of the </a:t>
            </a:r>
            <a:r>
              <a:rPr lang="en-US" dirty="0" smtClean="0"/>
              <a:t>equation.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Detect if there are infinitely many solutions or no solution </a:t>
            </a:r>
            <a:r>
              <a:rPr lang="en-US" dirty="0" smtClean="0"/>
              <a:t>exists.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Find the maximum and minimum value of linear programming(Simplex method)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81" y="1005025"/>
            <a:ext cx="4306784" cy="26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7" y="2861953"/>
            <a:ext cx="3613403" cy="241864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50" y="2847093"/>
            <a:ext cx="3726996" cy="243350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175657" y="2078182"/>
            <a:ext cx="2743200" cy="59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algebra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6329548" y="2078183"/>
            <a:ext cx="3253839" cy="59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</a:t>
            </a:r>
            <a:r>
              <a:rPr lang="en-US" dirty="0"/>
              <a:t>programming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9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challenges?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Rounded Rectangle 7"/>
          <p:cNvSpPr/>
          <p:nvPr/>
        </p:nvSpPr>
        <p:spPr>
          <a:xfrm>
            <a:off x="2367693" y="2487090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Separate variable and number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2367693" y="3468520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matrix from equations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30" y="1428825"/>
            <a:ext cx="2733675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7693" y="4405745"/>
            <a:ext cx="5180508" cy="72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Implementing simplex algorithm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2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011" y="2630487"/>
            <a:ext cx="9150074" cy="368458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Graphical </a:t>
            </a:r>
            <a:r>
              <a:rPr lang="en-US" sz="1800" dirty="0" smtClean="0">
                <a:latin typeface="+mn-lt"/>
              </a:rPr>
              <a:t>view of linear programming </a:t>
            </a:r>
            <a:r>
              <a:rPr lang="en-US" sz="1600" dirty="0" smtClean="0">
                <a:latin typeface="+mn-lt"/>
              </a:rPr>
              <a:t>(only 2D </a:t>
            </a:r>
            <a:r>
              <a:rPr lang="en-US" sz="1600" smtClean="0">
                <a:latin typeface="+mn-lt"/>
              </a:rPr>
              <a:t>dimention)</a:t>
            </a:r>
            <a:endParaRPr lang="en-US" sz="16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Try to find </a:t>
            </a:r>
            <a:r>
              <a:rPr lang="en-US" dirty="0" smtClean="0"/>
              <a:t>real </a:t>
            </a:r>
            <a:r>
              <a:rPr lang="en-US" dirty="0"/>
              <a:t>and rational solutions of the polynomial </a:t>
            </a:r>
            <a:r>
              <a:rPr lang="en-US" dirty="0" smtClean="0"/>
              <a:t>equation.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Create short equations when there are infinitely many </a:t>
            </a:r>
            <a:r>
              <a:rPr lang="en-US" dirty="0" smtClean="0"/>
              <a:t>solutions.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Implement </a:t>
            </a:r>
            <a:r>
              <a:rPr lang="en-US" dirty="0"/>
              <a:t>the Big </a:t>
            </a:r>
            <a:r>
              <a:rPr lang="en-US" dirty="0" smtClean="0"/>
              <a:t>M method algorithm </a:t>
            </a:r>
            <a:r>
              <a:rPr lang="en-US" dirty="0"/>
              <a:t>for linear </a:t>
            </a:r>
            <a:r>
              <a:rPr lang="en-US" dirty="0" smtClean="0"/>
              <a:t>programming.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+mn-lt"/>
              </a:rPr>
              <a:t>Save history for future use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32" y="1078456"/>
            <a:ext cx="3202868" cy="20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501</TotalTime>
  <Words>298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Tahoma</vt:lpstr>
      <vt:lpstr>Trade Gothic LT Pro</vt:lpstr>
      <vt:lpstr>Trebuchet MS</vt:lpstr>
      <vt:lpstr>Wingdings</vt:lpstr>
      <vt:lpstr>Office Theme</vt:lpstr>
      <vt:lpstr>SOFTWARE PROJECT LAB-1</vt:lpstr>
      <vt:lpstr>Motivation of the project</vt:lpstr>
      <vt:lpstr>Overview</vt:lpstr>
      <vt:lpstr>Scope</vt:lpstr>
      <vt:lpstr>Why efficient (user perspective)</vt:lpstr>
      <vt:lpstr>Progress so far</vt:lpstr>
      <vt:lpstr>Output</vt:lpstr>
      <vt:lpstr>What are the challenges?</vt:lpstr>
      <vt:lpstr>In future</vt:lpstr>
      <vt:lpstr>Tools used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LAB-1</dc:title>
  <dc:creator>Blue</dc:creator>
  <cp:lastModifiedBy>Microsoft account</cp:lastModifiedBy>
  <cp:revision>76</cp:revision>
  <dcterms:created xsi:type="dcterms:W3CDTF">2022-03-04T17:39:08Z</dcterms:created>
  <dcterms:modified xsi:type="dcterms:W3CDTF">2022-03-05T17:01:12Z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