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60" r:id="rId7"/>
    <p:sldId id="258" r:id="rId8"/>
    <p:sldId id="261" r:id="rId9"/>
    <p:sldId id="288" r:id="rId10"/>
    <p:sldId id="291" r:id="rId11"/>
    <p:sldId id="292" r:id="rId12"/>
    <p:sldId id="289" r:id="rId13"/>
    <p:sldId id="290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lue" initials="B" lastIdx="1" clrIdx="0">
    <p:extLst>
      <p:ext uri="{19B8F6BF-5375-455C-9EA6-DF929625EA0E}">
        <p15:presenceInfo xmlns:p15="http://schemas.microsoft.com/office/powerpoint/2012/main" userId="1b49803c72e8e1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3/5/2022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3/5/2022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5234" y="907473"/>
            <a:ext cx="6260591" cy="741218"/>
          </a:xfrm>
        </p:spPr>
        <p:txBody>
          <a:bodyPr/>
          <a:lstStyle/>
          <a:p>
            <a:r>
              <a:rPr lang="en-US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SOFTWARE PROJECT LAB-1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4243" y="2834917"/>
            <a:ext cx="8399866" cy="86868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Project Name: </a:t>
            </a:r>
            <a:r>
              <a:rPr lang="en-US" sz="9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Equation Solver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Presented </a:t>
            </a:r>
            <a:r>
              <a:rPr lang="en-US" sz="6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by:                               </a:t>
            </a:r>
            <a:r>
              <a:rPr lang="en-US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Supervised by: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	</a:t>
            </a:r>
            <a:r>
              <a:rPr lang="en-US" sz="6400" b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Sakib</a:t>
            </a:r>
            <a:r>
              <a:rPr lang="en-US" sz="6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Al Hasan</a:t>
            </a:r>
            <a:r>
              <a:rPr lang="en-US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			Dr. </a:t>
            </a:r>
            <a:r>
              <a:rPr lang="en-US" sz="6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Naushin</a:t>
            </a:r>
            <a:r>
              <a:rPr lang="en-US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6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Nower</a:t>
            </a:r>
            <a:endParaRPr lang="en-US" sz="6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	Roll: BSSE1209	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2" t="4915" r="4447" b="5687"/>
          <a:stretch/>
        </p:blipFill>
        <p:spPr>
          <a:xfrm>
            <a:off x="9025247" y="1626919"/>
            <a:ext cx="2196935" cy="219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EF3108-F5A2-403C-9731-6A385F03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BB44B24-674E-4F6C-A26A-95F27900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BAC4DEC-08DB-451F-91F6-1A00C0EC0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79387" y="2412310"/>
            <a:ext cx="9150074" cy="3684588"/>
          </a:xfrm>
        </p:spPr>
        <p:txBody>
          <a:bodyPr/>
          <a:lstStyle/>
          <a:p>
            <a:r>
              <a:rPr lang="en-US" sz="1800" dirty="0">
                <a:latin typeface="+mn-lt"/>
              </a:rPr>
              <a:t>Language: </a:t>
            </a:r>
            <a:r>
              <a:rPr lang="en-US" dirty="0"/>
              <a:t>C</a:t>
            </a:r>
            <a:r>
              <a:rPr lang="en-US" sz="1800" dirty="0">
                <a:latin typeface="+mn-lt"/>
              </a:rPr>
              <a:t>++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611" y="1460347"/>
            <a:ext cx="2437452" cy="26564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49044" y="4922191"/>
            <a:ext cx="5763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err="1" smtClean="0">
                <a:solidFill>
                  <a:srgbClr val="92D050"/>
                </a:solidFill>
              </a:rPr>
              <a:t>Github</a:t>
            </a:r>
            <a:r>
              <a:rPr lang="en-SG" dirty="0" smtClean="0">
                <a:solidFill>
                  <a:srgbClr val="92D050"/>
                </a:solidFill>
              </a:rPr>
              <a:t> link: https</a:t>
            </a:r>
            <a:r>
              <a:rPr lang="en-SG" dirty="0">
                <a:solidFill>
                  <a:srgbClr val="92D050"/>
                </a:solidFill>
              </a:rPr>
              <a:t>://github.com/mdSakibAlHasan/SPL-1</a:t>
            </a:r>
          </a:p>
        </p:txBody>
      </p:sp>
    </p:spTree>
    <p:extLst>
      <p:ext uri="{BB962C8B-B14F-4D97-AF65-F5344CB8AC3E}">
        <p14:creationId xmlns:p14="http://schemas.microsoft.com/office/powerpoint/2010/main" val="302413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Any question?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99" y="785191"/>
            <a:ext cx="7781544" cy="859055"/>
          </a:xfrm>
        </p:spPr>
        <p:txBody>
          <a:bodyPr>
            <a:normAutofit fontScale="90000"/>
          </a:bodyPr>
          <a:lstStyle/>
          <a:p>
            <a:r>
              <a:rPr lang="en-US" dirty="0"/>
              <a:t>Motivation of the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FA129915-73DF-48D7-8E52-10EF3962DC40}"/>
              </a:ext>
            </a:extLst>
          </p:cNvPr>
          <p:cNvSpPr/>
          <p:nvPr/>
        </p:nvSpPr>
        <p:spPr>
          <a:xfrm>
            <a:off x="2743200" y="2796209"/>
            <a:ext cx="8509000" cy="859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Equation is </a:t>
            </a:r>
            <a:r>
              <a:rPr lang="en-US" dirty="0" smtClean="0">
                <a:solidFill>
                  <a:srgbClr val="FFFF00"/>
                </a:solidFill>
              </a:rPr>
              <a:t>the part </a:t>
            </a:r>
            <a:r>
              <a:rPr lang="en-US" dirty="0">
                <a:solidFill>
                  <a:srgbClr val="FFFF00"/>
                </a:solidFill>
              </a:rPr>
              <a:t>of educational </a:t>
            </a:r>
            <a:r>
              <a:rPr lang="en-US" dirty="0" smtClean="0">
                <a:solidFill>
                  <a:srgbClr val="FFFF00"/>
                </a:solidFill>
              </a:rPr>
              <a:t>life.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47982D29-3E0B-48A0-9854-8CB1E1DA98DA}"/>
              </a:ext>
            </a:extLst>
          </p:cNvPr>
          <p:cNvSpPr/>
          <p:nvPr/>
        </p:nvSpPr>
        <p:spPr>
          <a:xfrm>
            <a:off x="2743200" y="3874529"/>
            <a:ext cx="8509000" cy="859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FFFF00"/>
                </a:solidFill>
              </a:rPr>
              <a:t>Solving the  large equation is very tough for humans.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870" y="1063487"/>
            <a:ext cx="7781544" cy="859055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Overview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xmlns="" id="{077816FD-EF7A-4AF4-9D18-8E231EC90107}"/>
              </a:ext>
            </a:extLst>
          </p:cNvPr>
          <p:cNvSpPr/>
          <p:nvPr/>
        </p:nvSpPr>
        <p:spPr>
          <a:xfrm>
            <a:off x="2610679" y="2436960"/>
            <a:ext cx="7434470" cy="71561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000" dirty="0"/>
              <a:t>L</a:t>
            </a:r>
            <a:r>
              <a:rPr lang="en-US" sz="2000" dirty="0" smtClean="0"/>
              <a:t>inear </a:t>
            </a:r>
            <a:r>
              <a:rPr lang="en-US" sz="2000" dirty="0"/>
              <a:t>algebra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xmlns="" id="{E9E6648C-118C-40A6-BE5B-808733E5E133}"/>
              </a:ext>
            </a:extLst>
          </p:cNvPr>
          <p:cNvSpPr/>
          <p:nvPr/>
        </p:nvSpPr>
        <p:spPr>
          <a:xfrm>
            <a:off x="3710608" y="3666996"/>
            <a:ext cx="7434470" cy="71561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000" dirty="0"/>
              <a:t>L</a:t>
            </a:r>
            <a:r>
              <a:rPr lang="en-US" sz="2000" dirty="0" smtClean="0"/>
              <a:t>inear programming </a:t>
            </a:r>
            <a:endParaRPr lang="en-US" sz="2000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xmlns="" id="{2AC6B3D7-CB3F-4C50-A618-1E880A82C6D5}"/>
              </a:ext>
            </a:extLst>
          </p:cNvPr>
          <p:cNvSpPr/>
          <p:nvPr/>
        </p:nvSpPr>
        <p:spPr>
          <a:xfrm>
            <a:off x="4573104" y="4956818"/>
            <a:ext cx="7434470" cy="71561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000" dirty="0"/>
              <a:t>P</a:t>
            </a:r>
            <a:r>
              <a:rPr lang="en-US" sz="2000" dirty="0" smtClean="0"/>
              <a:t>olynomial</a:t>
            </a:r>
            <a:r>
              <a:rPr lang="en-US" dirty="0" smtClean="0"/>
              <a:t> </a:t>
            </a:r>
            <a:r>
              <a:rPr lang="en-US" sz="2000" dirty="0"/>
              <a:t>equation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47586" y="1862756"/>
            <a:ext cx="4455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This project solve three types of equation.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>
                <a:latin typeface="+mn-lt"/>
              </a:rPr>
              <a:t>Scope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0692" y="1877177"/>
            <a:ext cx="6718300" cy="40932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Find a </a:t>
            </a:r>
            <a:r>
              <a:rPr lang="en-US" sz="2000" dirty="0"/>
              <a:t>maximum and minimum value for linear programming and also find critical </a:t>
            </a:r>
            <a:r>
              <a:rPr lang="en-US" sz="2000" dirty="0" smtClean="0"/>
              <a:t>points.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Solve </a:t>
            </a:r>
            <a:r>
              <a:rPr lang="en-US" sz="2000" dirty="0" smtClean="0"/>
              <a:t>the polynomial </a:t>
            </a:r>
            <a:r>
              <a:rPr lang="en-US" sz="2000" dirty="0"/>
              <a:t>equation and try to find all real and rational </a:t>
            </a:r>
            <a:r>
              <a:rPr lang="en-US" sz="2000" dirty="0" smtClean="0"/>
              <a:t>roots.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Users can Input the whole equation or input coefficient of the equation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Input linear equation and it will find the solution if exists.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Also, detect if infinitely many solution or no solution exists.</a:t>
            </a: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efficient </a:t>
            </a:r>
            <a:r>
              <a:rPr lang="en-US" sz="1200" dirty="0" smtClean="0"/>
              <a:t>(user perspective)</a:t>
            </a:r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521AB61D-13A5-4290-A87A-2C1139137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1078" y="2330518"/>
            <a:ext cx="10363200" cy="3275151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No need to arrange equations in standard </a:t>
            </a:r>
            <a:r>
              <a:rPr lang="en-US" dirty="0" smtClean="0"/>
              <a:t>form.</a:t>
            </a:r>
          </a:p>
          <a:p>
            <a:pPr marL="342900" indent="-342900" algn="l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No need to count the number of </a:t>
            </a:r>
            <a:r>
              <a:rPr lang="en-US" dirty="0" smtClean="0"/>
              <a:t>variables.</a:t>
            </a:r>
          </a:p>
          <a:p>
            <a:pPr marL="342900" indent="-342900" algn="l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It can detect is there no solution or infinitely many </a:t>
            </a:r>
            <a:r>
              <a:rPr lang="en-US" dirty="0" smtClean="0"/>
              <a:t>solutions.</a:t>
            </a:r>
          </a:p>
          <a:p>
            <a:pPr marL="342900" indent="-342900" algn="l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No need to input a fixed variable </a:t>
            </a:r>
            <a:r>
              <a:rPr lang="en-US" dirty="0" smtClean="0"/>
              <a:t>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EF3108-F5A2-403C-9731-6A385F03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so far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BB44B24-674E-4F6C-A26A-95F27900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BAC4DEC-08DB-451F-91F6-1A00C0EC0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9377" y="2813049"/>
            <a:ext cx="9150074" cy="3684588"/>
          </a:xfrm>
        </p:spPr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Input any kind of linear equation and it will give solutions</a:t>
            </a:r>
            <a:r>
              <a:rPr lang="en-US" dirty="0" smtClean="0"/>
              <a:t>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Input coefficient of the </a:t>
            </a:r>
            <a:r>
              <a:rPr lang="en-US" dirty="0" smtClean="0"/>
              <a:t>equation.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Detect if there are infinitely many solutions or no solution </a:t>
            </a:r>
            <a:r>
              <a:rPr lang="en-US" dirty="0" smtClean="0"/>
              <a:t>exists.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Find the maximum and minimum value of linear programming(Simplex method)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781" y="1005025"/>
            <a:ext cx="4306784" cy="269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2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17" y="2861953"/>
            <a:ext cx="3613403" cy="2418649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50" y="2847093"/>
            <a:ext cx="3726996" cy="2433509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175657" y="2078182"/>
            <a:ext cx="2743200" cy="593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Linear algebra</a:t>
            </a:r>
            <a:endParaRPr lang="en-SG" dirty="0"/>
          </a:p>
        </p:txBody>
      </p:sp>
      <p:sp>
        <p:nvSpPr>
          <p:cNvPr id="11" name="Oval 10"/>
          <p:cNvSpPr/>
          <p:nvPr/>
        </p:nvSpPr>
        <p:spPr>
          <a:xfrm>
            <a:off x="6329548" y="2078183"/>
            <a:ext cx="3253839" cy="593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Linear </a:t>
            </a:r>
            <a:r>
              <a:rPr lang="en-US" dirty="0"/>
              <a:t>programming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2900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challenges?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8" name="Rounded Rectangle 7"/>
          <p:cNvSpPr/>
          <p:nvPr/>
        </p:nvSpPr>
        <p:spPr>
          <a:xfrm>
            <a:off x="2367693" y="2487090"/>
            <a:ext cx="5180508" cy="618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Separate variable and number</a:t>
            </a:r>
            <a:endParaRPr lang="en-SG" dirty="0"/>
          </a:p>
        </p:txBody>
      </p:sp>
      <p:sp>
        <p:nvSpPr>
          <p:cNvPr id="10" name="Rounded Rectangle 9"/>
          <p:cNvSpPr/>
          <p:nvPr/>
        </p:nvSpPr>
        <p:spPr>
          <a:xfrm>
            <a:off x="2367693" y="4204791"/>
            <a:ext cx="5180508" cy="618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matrix from equations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530" y="1428825"/>
            <a:ext cx="27336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0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EF3108-F5A2-403C-9731-6A385F03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future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BB44B24-674E-4F6C-A26A-95F27900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BAC4DEC-08DB-451F-91F6-1A00C0EC0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0011" y="2630487"/>
            <a:ext cx="9150074" cy="3684588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+mn-lt"/>
              </a:rPr>
              <a:t>Graphical </a:t>
            </a:r>
            <a:r>
              <a:rPr lang="en-US" sz="1800" dirty="0" smtClean="0">
                <a:latin typeface="+mn-lt"/>
              </a:rPr>
              <a:t>view of linear programming </a:t>
            </a:r>
            <a:r>
              <a:rPr lang="en-US" sz="1600" dirty="0" smtClean="0">
                <a:latin typeface="+mn-lt"/>
              </a:rPr>
              <a:t>(only 2D equation)</a:t>
            </a:r>
            <a:endParaRPr lang="en-US" sz="1600" dirty="0">
              <a:latin typeface="+mn-lt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/>
              <a:t>Try to find all real and rational solutions of the polynomial </a:t>
            </a:r>
            <a:r>
              <a:rPr lang="en-US" dirty="0" smtClean="0"/>
              <a:t>equation.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/>
              <a:t>Create short equations when there are infinitely many </a:t>
            </a:r>
            <a:r>
              <a:rPr lang="en-US" dirty="0" smtClean="0"/>
              <a:t>solutions.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/>
              <a:t>Use the Big M method for linear </a:t>
            </a:r>
            <a:r>
              <a:rPr lang="en-US" dirty="0" smtClean="0"/>
              <a:t>programming.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+mn-lt"/>
              </a:rPr>
              <a:t>Save history for future use</a:t>
            </a:r>
            <a:endParaRPr lang="en-US" sz="1800" dirty="0">
              <a:latin typeface="+mn-lt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532" y="1078456"/>
            <a:ext cx="3202868" cy="206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8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425</TotalTime>
  <Words>300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Tahoma</vt:lpstr>
      <vt:lpstr>Trade Gothic LT Pro</vt:lpstr>
      <vt:lpstr>Trebuchet MS</vt:lpstr>
      <vt:lpstr>Wingdings</vt:lpstr>
      <vt:lpstr>Office Theme</vt:lpstr>
      <vt:lpstr>SOFTWARE PROJECT LAB-1</vt:lpstr>
      <vt:lpstr>Motivation of the project</vt:lpstr>
      <vt:lpstr>Overview</vt:lpstr>
      <vt:lpstr>Scope</vt:lpstr>
      <vt:lpstr>Why efficient (user perspective)</vt:lpstr>
      <vt:lpstr>Progress so far</vt:lpstr>
      <vt:lpstr>Output</vt:lpstr>
      <vt:lpstr>What are the challenges?</vt:lpstr>
      <vt:lpstr>In future</vt:lpstr>
      <vt:lpstr>Tools used</vt:lpstr>
      <vt:lpstr>Thanks you</vt:lpstr>
      <vt:lpstr>Any question?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LAB-1</dc:title>
  <dc:creator>Blue</dc:creator>
  <cp:lastModifiedBy>Microsoft account</cp:lastModifiedBy>
  <cp:revision>63</cp:revision>
  <dcterms:created xsi:type="dcterms:W3CDTF">2022-03-04T17:39:08Z</dcterms:created>
  <dcterms:modified xsi:type="dcterms:W3CDTF">2022-03-05T13:40:34Z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