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61" r:id="rId9"/>
    <p:sldId id="288" r:id="rId10"/>
    <p:sldId id="291" r:id="rId11"/>
    <p:sldId id="293" r:id="rId12"/>
    <p:sldId id="294" r:id="rId13"/>
    <p:sldId id="295" r:id="rId14"/>
    <p:sldId id="296" r:id="rId15"/>
    <p:sldId id="292" r:id="rId16"/>
    <p:sldId id="29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" initials="B" lastIdx="1" clrIdx="0">
    <p:extLst>
      <p:ext uri="{19B8F6BF-5375-455C-9EA6-DF929625EA0E}">
        <p15:presenceInfo xmlns:p15="http://schemas.microsoft.com/office/powerpoint/2012/main" userId="1b49803c72e8e1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5C110-462E-496D-9099-1C7658E57F9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6C77B-2253-485D-9E68-540760EDC7BB}">
      <dgm:prSet phldrT="[Text]"/>
      <dgm:spPr/>
      <dgm:t>
        <a:bodyPr/>
        <a:lstStyle/>
        <a:p>
          <a:r>
            <a:rPr lang="en-US" dirty="0"/>
            <a:t>Create Matrix</a:t>
          </a:r>
        </a:p>
      </dgm:t>
    </dgm:pt>
    <dgm:pt modelId="{90C5984A-D613-4488-8E32-476C130A5A47}" type="parTrans" cxnId="{9065121E-6C6F-41A0-A326-CFDFFA03CBC0}">
      <dgm:prSet/>
      <dgm:spPr/>
      <dgm:t>
        <a:bodyPr/>
        <a:lstStyle/>
        <a:p>
          <a:endParaRPr lang="en-US"/>
        </a:p>
      </dgm:t>
    </dgm:pt>
    <dgm:pt modelId="{29696C38-A73D-4F19-8E69-561B2E2289E7}" type="sibTrans" cxnId="{9065121E-6C6F-41A0-A326-CFDFFA03CBC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Row reduction</a:t>
          </a:r>
        </a:p>
      </dgm:t>
    </dgm:pt>
    <dgm:pt modelId="{C5985BD9-2FF1-4BE3-A8E0-8D209A36EA5E}">
      <dgm:prSet phldrT="[Text]"/>
      <dgm:spPr/>
      <dgm:t>
        <a:bodyPr/>
        <a:lstStyle/>
        <a:p>
          <a:r>
            <a:rPr lang="en-US" dirty="0"/>
            <a:t>Determinant of Matrix</a:t>
          </a:r>
        </a:p>
      </dgm:t>
    </dgm:pt>
    <dgm:pt modelId="{B9E5F2C0-ABCE-4041-8A81-7D873837F054}" type="parTrans" cxnId="{4BAC3C53-ACFE-452E-B9F3-179C7A8FB12D}">
      <dgm:prSet/>
      <dgm:spPr/>
      <dgm:t>
        <a:bodyPr/>
        <a:lstStyle/>
        <a:p>
          <a:endParaRPr lang="en-US"/>
        </a:p>
      </dgm:t>
    </dgm:pt>
    <dgm:pt modelId="{77F1B9B6-9731-4EE9-AC92-54CA83B9A957}" type="sibTrans" cxnId="{4BAC3C53-ACFE-452E-B9F3-179C7A8FB12D}">
      <dgm:prSet/>
      <dgm:spPr/>
      <dgm:t>
        <a:bodyPr/>
        <a:lstStyle/>
        <a:p>
          <a:endParaRPr lang="en-US"/>
        </a:p>
      </dgm:t>
    </dgm:pt>
    <dgm:pt modelId="{54174ED2-FA6A-41FF-A81D-272F446BE477}">
      <dgm:prSet phldrT="[Text]"/>
      <dgm:spPr/>
      <dgm:t>
        <a:bodyPr/>
        <a:lstStyle/>
        <a:p>
          <a:r>
            <a:rPr lang="en-US" b="1" dirty="0"/>
            <a:t>Unique solution of Linear algebra</a:t>
          </a:r>
        </a:p>
      </dgm:t>
    </dgm:pt>
    <dgm:pt modelId="{C6F5FC32-A29B-48A4-85B7-FE9F4FAC6883}" type="parTrans" cxnId="{C4DBEB62-81B9-48DE-9F5C-0D4B37D2AF3B}">
      <dgm:prSet/>
      <dgm:spPr/>
      <dgm:t>
        <a:bodyPr/>
        <a:lstStyle/>
        <a:p>
          <a:endParaRPr lang="en-US"/>
        </a:p>
      </dgm:t>
    </dgm:pt>
    <dgm:pt modelId="{1EF68A97-CAF4-49A9-8AB2-F6E31867F6CE}" type="sibTrans" cxnId="{C4DBEB62-81B9-48DE-9F5C-0D4B37D2AF3B}">
      <dgm:prSet/>
      <dgm:spPr/>
      <dgm:t>
        <a:bodyPr/>
        <a:lstStyle/>
        <a:p>
          <a:endParaRPr lang="en-US"/>
        </a:p>
      </dgm:t>
    </dgm:pt>
    <dgm:pt modelId="{0865A402-4614-41B4-8A5A-5454ED162D5F}" type="pres">
      <dgm:prSet presAssocID="{01C5C110-462E-496D-9099-1C7658E57F93}" presName="diagram" presStyleCnt="0">
        <dgm:presLayoutVars>
          <dgm:dir/>
          <dgm:resizeHandles val="exact"/>
        </dgm:presLayoutVars>
      </dgm:prSet>
      <dgm:spPr/>
    </dgm:pt>
    <dgm:pt modelId="{C9FC37F1-D17D-44F9-B06A-CFF4334CE696}" type="pres">
      <dgm:prSet presAssocID="{B666C77B-2253-485D-9E68-540760EDC7BB}" presName="node" presStyleLbl="node1" presStyleIdx="0" presStyleCnt="3" custScaleX="41944" custScaleY="37280" custLinFactX="-9310" custLinFactNeighborX="-100000" custLinFactNeighborY="2410">
        <dgm:presLayoutVars>
          <dgm:bulletEnabled val="1"/>
        </dgm:presLayoutVars>
      </dgm:prSet>
      <dgm:spPr/>
    </dgm:pt>
    <dgm:pt modelId="{E633C3B0-BB87-4B51-A840-E23DB6393B8A}" type="pres">
      <dgm:prSet presAssocID="{29696C38-A73D-4F19-8E69-561B2E2289E7}" presName="sibTrans" presStyleLbl="sibTrans2D1" presStyleIdx="0" presStyleCnt="2" custScaleX="163754" custScaleY="56180" custLinFactNeighborX="7184" custLinFactNeighborY="6376"/>
      <dgm:spPr/>
    </dgm:pt>
    <dgm:pt modelId="{8E8A0172-D3BD-41CD-BF37-5DD117D7CFB2}" type="pres">
      <dgm:prSet presAssocID="{29696C38-A73D-4F19-8E69-561B2E2289E7}" presName="connectorText" presStyleLbl="sibTrans2D1" presStyleIdx="0" presStyleCnt="2"/>
      <dgm:spPr/>
    </dgm:pt>
    <dgm:pt modelId="{34B0A197-7DB9-4707-B6A6-287B47185B7D}" type="pres">
      <dgm:prSet presAssocID="{C5985BD9-2FF1-4BE3-A8E0-8D209A36EA5E}" presName="node" presStyleLbl="node1" presStyleIdx="1" presStyleCnt="3" custScaleX="55740" custScaleY="28385" custLinFactNeighborX="-26662" custLinFactNeighborY="2711">
        <dgm:presLayoutVars>
          <dgm:bulletEnabled val="1"/>
        </dgm:presLayoutVars>
      </dgm:prSet>
      <dgm:spPr/>
    </dgm:pt>
    <dgm:pt modelId="{84196DFF-99EB-4444-8AB2-4CDF2152A534}" type="pres">
      <dgm:prSet presAssocID="{77F1B9B6-9731-4EE9-AC92-54CA83B9A957}" presName="sibTrans" presStyleLbl="sibTrans2D1" presStyleIdx="1" presStyleCnt="2" custScaleY="44849"/>
      <dgm:spPr/>
    </dgm:pt>
    <dgm:pt modelId="{74BF5F46-1C68-43FD-AC4D-FBDD4F747C74}" type="pres">
      <dgm:prSet presAssocID="{77F1B9B6-9731-4EE9-AC92-54CA83B9A957}" presName="connectorText" presStyleLbl="sibTrans2D1" presStyleIdx="1" presStyleCnt="2"/>
      <dgm:spPr/>
    </dgm:pt>
    <dgm:pt modelId="{8F3681E5-FDA5-4DFB-8DFC-5ADFBE4817A2}" type="pres">
      <dgm:prSet presAssocID="{54174ED2-FA6A-41FF-A81D-272F446BE477}" presName="node" presStyleLbl="node1" presStyleIdx="2" presStyleCnt="3" custScaleX="70158" custScaleY="41171" custLinFactNeighborX="-19133" custLinFactNeighborY="125">
        <dgm:presLayoutVars>
          <dgm:bulletEnabled val="1"/>
        </dgm:presLayoutVars>
      </dgm:prSet>
      <dgm:spPr/>
    </dgm:pt>
  </dgm:ptLst>
  <dgm:cxnLst>
    <dgm:cxn modelId="{34CDAF00-814F-4BFC-8BD0-392E4734F6D1}" type="presOf" srcId="{77F1B9B6-9731-4EE9-AC92-54CA83B9A957}" destId="{84196DFF-99EB-4444-8AB2-4CDF2152A534}" srcOrd="0" destOrd="0" presId="urn:microsoft.com/office/officeart/2005/8/layout/process5"/>
    <dgm:cxn modelId="{9065121E-6C6F-41A0-A326-CFDFFA03CBC0}" srcId="{01C5C110-462E-496D-9099-1C7658E57F93}" destId="{B666C77B-2253-485D-9E68-540760EDC7BB}" srcOrd="0" destOrd="0" parTransId="{90C5984A-D613-4488-8E32-476C130A5A47}" sibTransId="{29696C38-A73D-4F19-8E69-561B2E2289E7}"/>
    <dgm:cxn modelId="{D662DC2A-577F-4E32-A1CC-3B25FF611697}" type="presOf" srcId="{54174ED2-FA6A-41FF-A81D-272F446BE477}" destId="{8F3681E5-FDA5-4DFB-8DFC-5ADFBE4817A2}" srcOrd="0" destOrd="0" presId="urn:microsoft.com/office/officeart/2005/8/layout/process5"/>
    <dgm:cxn modelId="{6F27DC35-66EF-4DC4-A7DD-5F1D8E15BE99}" type="presOf" srcId="{C5985BD9-2FF1-4BE3-A8E0-8D209A36EA5E}" destId="{34B0A197-7DB9-4707-B6A6-287B47185B7D}" srcOrd="0" destOrd="0" presId="urn:microsoft.com/office/officeart/2005/8/layout/process5"/>
    <dgm:cxn modelId="{C4DBEB62-81B9-48DE-9F5C-0D4B37D2AF3B}" srcId="{01C5C110-462E-496D-9099-1C7658E57F93}" destId="{54174ED2-FA6A-41FF-A81D-272F446BE477}" srcOrd="2" destOrd="0" parTransId="{C6F5FC32-A29B-48A4-85B7-FE9F4FAC6883}" sibTransId="{1EF68A97-CAF4-49A9-8AB2-F6E31867F6CE}"/>
    <dgm:cxn modelId="{4BAC3C53-ACFE-452E-B9F3-179C7A8FB12D}" srcId="{01C5C110-462E-496D-9099-1C7658E57F93}" destId="{C5985BD9-2FF1-4BE3-A8E0-8D209A36EA5E}" srcOrd="1" destOrd="0" parTransId="{B9E5F2C0-ABCE-4041-8A81-7D873837F054}" sibTransId="{77F1B9B6-9731-4EE9-AC92-54CA83B9A957}"/>
    <dgm:cxn modelId="{253AC258-8E52-4A40-9DCC-B92084F26BDD}" type="presOf" srcId="{77F1B9B6-9731-4EE9-AC92-54CA83B9A957}" destId="{74BF5F46-1C68-43FD-AC4D-FBDD4F747C74}" srcOrd="1" destOrd="0" presId="urn:microsoft.com/office/officeart/2005/8/layout/process5"/>
    <dgm:cxn modelId="{60048B7A-AAD8-42A7-9CB1-7F206B759A36}" type="presOf" srcId="{29696C38-A73D-4F19-8E69-561B2E2289E7}" destId="{E633C3B0-BB87-4B51-A840-E23DB6393B8A}" srcOrd="0" destOrd="0" presId="urn:microsoft.com/office/officeart/2005/8/layout/process5"/>
    <dgm:cxn modelId="{86CF8081-F884-4A36-9968-A9DE8D21811F}" type="presOf" srcId="{29696C38-A73D-4F19-8E69-561B2E2289E7}" destId="{8E8A0172-D3BD-41CD-BF37-5DD117D7CFB2}" srcOrd="1" destOrd="0" presId="urn:microsoft.com/office/officeart/2005/8/layout/process5"/>
    <dgm:cxn modelId="{761480CC-C35F-4F14-86EC-B8F1AB3E87D9}" type="presOf" srcId="{B666C77B-2253-485D-9E68-540760EDC7BB}" destId="{C9FC37F1-D17D-44F9-B06A-CFF4334CE696}" srcOrd="0" destOrd="0" presId="urn:microsoft.com/office/officeart/2005/8/layout/process5"/>
    <dgm:cxn modelId="{C813AAD5-2BCF-4D16-86B3-26431108347E}" type="presOf" srcId="{01C5C110-462E-496D-9099-1C7658E57F93}" destId="{0865A402-4614-41B4-8A5A-5454ED162D5F}" srcOrd="0" destOrd="0" presId="urn:microsoft.com/office/officeart/2005/8/layout/process5"/>
    <dgm:cxn modelId="{11352BFA-F16E-4B97-BBAD-1688AD2BF7B0}" type="presParOf" srcId="{0865A402-4614-41B4-8A5A-5454ED162D5F}" destId="{C9FC37F1-D17D-44F9-B06A-CFF4334CE696}" srcOrd="0" destOrd="0" presId="urn:microsoft.com/office/officeart/2005/8/layout/process5"/>
    <dgm:cxn modelId="{4C38746A-5558-433C-A48A-4E4100EC8E6D}" type="presParOf" srcId="{0865A402-4614-41B4-8A5A-5454ED162D5F}" destId="{E633C3B0-BB87-4B51-A840-E23DB6393B8A}" srcOrd="1" destOrd="0" presId="urn:microsoft.com/office/officeart/2005/8/layout/process5"/>
    <dgm:cxn modelId="{A815C6BE-8FDD-49D5-9F79-EAF20B3855C5}" type="presParOf" srcId="{E633C3B0-BB87-4B51-A840-E23DB6393B8A}" destId="{8E8A0172-D3BD-41CD-BF37-5DD117D7CFB2}" srcOrd="0" destOrd="0" presId="urn:microsoft.com/office/officeart/2005/8/layout/process5"/>
    <dgm:cxn modelId="{44A714D6-B24D-43D7-948F-B0F5C94BAC04}" type="presParOf" srcId="{0865A402-4614-41B4-8A5A-5454ED162D5F}" destId="{34B0A197-7DB9-4707-B6A6-287B47185B7D}" srcOrd="2" destOrd="0" presId="urn:microsoft.com/office/officeart/2005/8/layout/process5"/>
    <dgm:cxn modelId="{B729DB67-B417-4303-9CB2-B8878BA7F74D}" type="presParOf" srcId="{0865A402-4614-41B4-8A5A-5454ED162D5F}" destId="{84196DFF-99EB-4444-8AB2-4CDF2152A534}" srcOrd="3" destOrd="0" presId="urn:microsoft.com/office/officeart/2005/8/layout/process5"/>
    <dgm:cxn modelId="{678D3CBD-392D-46F6-838B-322961821F48}" type="presParOf" srcId="{84196DFF-99EB-4444-8AB2-4CDF2152A534}" destId="{74BF5F46-1C68-43FD-AC4D-FBDD4F747C74}" srcOrd="0" destOrd="0" presId="urn:microsoft.com/office/officeart/2005/8/layout/process5"/>
    <dgm:cxn modelId="{7E5E94CC-52AC-423D-8C8B-796D761CF14F}" type="presParOf" srcId="{0865A402-4614-41B4-8A5A-5454ED162D5F}" destId="{8F3681E5-FDA5-4DFB-8DFC-5ADFBE4817A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F0AFA-1180-424D-B14D-C121015F8E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DAA72F1-0A02-439D-A46D-DC6766B5DB33}">
      <dgm:prSet phldrT="[Text]"/>
      <dgm:spPr/>
      <dgm:t>
        <a:bodyPr/>
        <a:lstStyle/>
        <a:p>
          <a:r>
            <a:rPr lang="en-US" dirty="0"/>
            <a:t>Standard Form</a:t>
          </a:r>
        </a:p>
      </dgm:t>
    </dgm:pt>
    <dgm:pt modelId="{D5125534-4DA2-41E3-A020-7352D31F09C8}" type="parTrans" cxnId="{CABF4CDF-7F06-4ECB-883E-B71EEFD52CEA}">
      <dgm:prSet/>
      <dgm:spPr/>
      <dgm:t>
        <a:bodyPr/>
        <a:lstStyle/>
        <a:p>
          <a:endParaRPr lang="en-US"/>
        </a:p>
      </dgm:t>
    </dgm:pt>
    <dgm:pt modelId="{A04BA56E-B96A-4798-AD5F-792F80F703DA}" type="sibTrans" cxnId="{CABF4CDF-7F06-4ECB-883E-B71EEFD52CEA}">
      <dgm:prSet/>
      <dgm:spPr/>
      <dgm:t>
        <a:bodyPr/>
        <a:lstStyle/>
        <a:p>
          <a:endParaRPr lang="en-US"/>
        </a:p>
      </dgm:t>
    </dgm:pt>
    <dgm:pt modelId="{2F506B41-7691-455D-ADF6-6D5DD3B5EC72}">
      <dgm:prSet phldrT="[Text]"/>
      <dgm:spPr/>
      <dgm:t>
        <a:bodyPr/>
        <a:lstStyle/>
        <a:p>
          <a:r>
            <a:rPr lang="en-US" dirty="0"/>
            <a:t>Simplex Method</a:t>
          </a:r>
        </a:p>
      </dgm:t>
    </dgm:pt>
    <dgm:pt modelId="{2E7DEF4F-D005-44CE-AC4C-EEFED730B0EC}" type="parTrans" cxnId="{2AD05FB7-1449-4530-9F6E-9BE8B8A5D41F}">
      <dgm:prSet/>
      <dgm:spPr/>
      <dgm:t>
        <a:bodyPr/>
        <a:lstStyle/>
        <a:p>
          <a:endParaRPr lang="en-US"/>
        </a:p>
      </dgm:t>
    </dgm:pt>
    <dgm:pt modelId="{25708B7E-ED45-4C37-AD4B-23136E695AF9}" type="sibTrans" cxnId="{2AD05FB7-1449-4530-9F6E-9BE8B8A5D41F}">
      <dgm:prSet/>
      <dgm:spPr/>
      <dgm:t>
        <a:bodyPr/>
        <a:lstStyle/>
        <a:p>
          <a:endParaRPr lang="en-US"/>
        </a:p>
      </dgm:t>
    </dgm:pt>
    <dgm:pt modelId="{812AD057-6CE0-4920-8390-BC9F96FA6E1A}">
      <dgm:prSet phldrT="[Text]"/>
      <dgm:spPr/>
      <dgm:t>
        <a:bodyPr/>
        <a:lstStyle/>
        <a:p>
          <a:r>
            <a:rPr lang="en-US" dirty="0"/>
            <a:t>Max/Min value</a:t>
          </a:r>
        </a:p>
      </dgm:t>
    </dgm:pt>
    <dgm:pt modelId="{72C521F4-9C5B-438F-B121-13E1FA3FB9A7}" type="sibTrans" cxnId="{C2FCEF45-EA13-4377-94CA-E180B2059051}">
      <dgm:prSet/>
      <dgm:spPr/>
      <dgm:t>
        <a:bodyPr/>
        <a:lstStyle/>
        <a:p>
          <a:endParaRPr lang="en-US"/>
        </a:p>
      </dgm:t>
    </dgm:pt>
    <dgm:pt modelId="{8561E8D7-DBCD-4314-BE8C-4135910145E7}" type="parTrans" cxnId="{C2FCEF45-EA13-4377-94CA-E180B2059051}">
      <dgm:prSet/>
      <dgm:spPr/>
      <dgm:t>
        <a:bodyPr/>
        <a:lstStyle/>
        <a:p>
          <a:endParaRPr lang="en-US"/>
        </a:p>
      </dgm:t>
    </dgm:pt>
    <dgm:pt modelId="{FE329591-DDCA-43DF-8BA4-87C34612A234}" type="pres">
      <dgm:prSet presAssocID="{652F0AFA-1180-424D-B14D-C121015F8E8A}" presName="Name0" presStyleCnt="0">
        <dgm:presLayoutVars>
          <dgm:dir/>
          <dgm:resizeHandles val="exact"/>
        </dgm:presLayoutVars>
      </dgm:prSet>
      <dgm:spPr/>
    </dgm:pt>
    <dgm:pt modelId="{8CC61741-3035-4850-A490-7B85EC86530F}" type="pres">
      <dgm:prSet presAssocID="{6DAA72F1-0A02-439D-A46D-DC6766B5DB33}" presName="node" presStyleLbl="node1" presStyleIdx="0" presStyleCnt="3">
        <dgm:presLayoutVars>
          <dgm:bulletEnabled val="1"/>
        </dgm:presLayoutVars>
      </dgm:prSet>
      <dgm:spPr/>
    </dgm:pt>
    <dgm:pt modelId="{57D8B70E-E96D-451A-A11A-59701CBE197F}" type="pres">
      <dgm:prSet presAssocID="{A04BA56E-B96A-4798-AD5F-792F80F703DA}" presName="sibTrans" presStyleLbl="sibTrans2D1" presStyleIdx="0" presStyleCnt="2"/>
      <dgm:spPr/>
    </dgm:pt>
    <dgm:pt modelId="{F12839EB-2479-441D-BC43-3F2042C53A1D}" type="pres">
      <dgm:prSet presAssocID="{A04BA56E-B96A-4798-AD5F-792F80F703DA}" presName="connectorText" presStyleLbl="sibTrans2D1" presStyleIdx="0" presStyleCnt="2"/>
      <dgm:spPr/>
    </dgm:pt>
    <dgm:pt modelId="{6EC58EF7-5A77-45DF-BC54-EF968D3B940E}" type="pres">
      <dgm:prSet presAssocID="{2F506B41-7691-455D-ADF6-6D5DD3B5EC72}" presName="node" presStyleLbl="node1" presStyleIdx="1" presStyleCnt="3">
        <dgm:presLayoutVars>
          <dgm:bulletEnabled val="1"/>
        </dgm:presLayoutVars>
      </dgm:prSet>
      <dgm:spPr/>
    </dgm:pt>
    <dgm:pt modelId="{B6265179-BD91-440D-8872-3E3FE408EA4D}" type="pres">
      <dgm:prSet presAssocID="{25708B7E-ED45-4C37-AD4B-23136E695AF9}" presName="sibTrans" presStyleLbl="sibTrans2D1" presStyleIdx="1" presStyleCnt="2"/>
      <dgm:spPr/>
    </dgm:pt>
    <dgm:pt modelId="{A4DD3393-4FA1-49D1-B7C4-4D6106EDEF97}" type="pres">
      <dgm:prSet presAssocID="{25708B7E-ED45-4C37-AD4B-23136E695AF9}" presName="connectorText" presStyleLbl="sibTrans2D1" presStyleIdx="1" presStyleCnt="2"/>
      <dgm:spPr/>
    </dgm:pt>
    <dgm:pt modelId="{34427C54-2DDB-4DB3-BEDF-727EDB52F75C}" type="pres">
      <dgm:prSet presAssocID="{812AD057-6CE0-4920-8390-BC9F96FA6E1A}" presName="node" presStyleLbl="node1" presStyleIdx="2" presStyleCnt="3">
        <dgm:presLayoutVars>
          <dgm:bulletEnabled val="1"/>
        </dgm:presLayoutVars>
      </dgm:prSet>
      <dgm:spPr/>
    </dgm:pt>
  </dgm:ptLst>
  <dgm:cxnLst>
    <dgm:cxn modelId="{BC2AE022-1400-4F66-AC2B-3AB61E56D786}" type="presOf" srcId="{25708B7E-ED45-4C37-AD4B-23136E695AF9}" destId="{A4DD3393-4FA1-49D1-B7C4-4D6106EDEF97}" srcOrd="1" destOrd="0" presId="urn:microsoft.com/office/officeart/2005/8/layout/process1"/>
    <dgm:cxn modelId="{62F60B24-DB61-4882-BC20-E03A3E49A44F}" type="presOf" srcId="{A04BA56E-B96A-4798-AD5F-792F80F703DA}" destId="{F12839EB-2479-441D-BC43-3F2042C53A1D}" srcOrd="1" destOrd="0" presId="urn:microsoft.com/office/officeart/2005/8/layout/process1"/>
    <dgm:cxn modelId="{1EB2BD36-9A7C-4B02-8218-705ECD05F4FE}" type="presOf" srcId="{812AD057-6CE0-4920-8390-BC9F96FA6E1A}" destId="{34427C54-2DDB-4DB3-BEDF-727EDB52F75C}" srcOrd="0" destOrd="0" presId="urn:microsoft.com/office/officeart/2005/8/layout/process1"/>
    <dgm:cxn modelId="{A5F3B23A-9EDC-422B-B788-064FCBF38CB7}" type="presOf" srcId="{652F0AFA-1180-424D-B14D-C121015F8E8A}" destId="{FE329591-DDCA-43DF-8BA4-87C34612A234}" srcOrd="0" destOrd="0" presId="urn:microsoft.com/office/officeart/2005/8/layout/process1"/>
    <dgm:cxn modelId="{C2FCEF45-EA13-4377-94CA-E180B2059051}" srcId="{652F0AFA-1180-424D-B14D-C121015F8E8A}" destId="{812AD057-6CE0-4920-8390-BC9F96FA6E1A}" srcOrd="2" destOrd="0" parTransId="{8561E8D7-DBCD-4314-BE8C-4135910145E7}" sibTransId="{72C521F4-9C5B-438F-B121-13E1FA3FB9A7}"/>
    <dgm:cxn modelId="{6E0DE29A-37A1-4862-85A5-95E0C043CB9C}" type="presOf" srcId="{2F506B41-7691-455D-ADF6-6D5DD3B5EC72}" destId="{6EC58EF7-5A77-45DF-BC54-EF968D3B940E}" srcOrd="0" destOrd="0" presId="urn:microsoft.com/office/officeart/2005/8/layout/process1"/>
    <dgm:cxn modelId="{2AD05FB7-1449-4530-9F6E-9BE8B8A5D41F}" srcId="{652F0AFA-1180-424D-B14D-C121015F8E8A}" destId="{2F506B41-7691-455D-ADF6-6D5DD3B5EC72}" srcOrd="1" destOrd="0" parTransId="{2E7DEF4F-D005-44CE-AC4C-EEFED730B0EC}" sibTransId="{25708B7E-ED45-4C37-AD4B-23136E695AF9}"/>
    <dgm:cxn modelId="{ACC49CB8-7845-49E3-AF4A-0963777AD4E7}" type="presOf" srcId="{A04BA56E-B96A-4798-AD5F-792F80F703DA}" destId="{57D8B70E-E96D-451A-A11A-59701CBE197F}" srcOrd="0" destOrd="0" presId="urn:microsoft.com/office/officeart/2005/8/layout/process1"/>
    <dgm:cxn modelId="{CABF4CDF-7F06-4ECB-883E-B71EEFD52CEA}" srcId="{652F0AFA-1180-424D-B14D-C121015F8E8A}" destId="{6DAA72F1-0A02-439D-A46D-DC6766B5DB33}" srcOrd="0" destOrd="0" parTransId="{D5125534-4DA2-41E3-A020-7352D31F09C8}" sibTransId="{A04BA56E-B96A-4798-AD5F-792F80F703DA}"/>
    <dgm:cxn modelId="{4C6B5AE7-CE16-41CF-9C8B-9D861C733DC9}" type="presOf" srcId="{25708B7E-ED45-4C37-AD4B-23136E695AF9}" destId="{B6265179-BD91-440D-8872-3E3FE408EA4D}" srcOrd="0" destOrd="0" presId="urn:microsoft.com/office/officeart/2005/8/layout/process1"/>
    <dgm:cxn modelId="{AE5BECF6-4B4D-40C1-9F0A-569033C1760F}" type="presOf" srcId="{6DAA72F1-0A02-439D-A46D-DC6766B5DB33}" destId="{8CC61741-3035-4850-A490-7B85EC86530F}" srcOrd="0" destOrd="0" presId="urn:microsoft.com/office/officeart/2005/8/layout/process1"/>
    <dgm:cxn modelId="{5B5E16AD-FC90-4F51-89BF-4A68972FCE60}" type="presParOf" srcId="{FE329591-DDCA-43DF-8BA4-87C34612A234}" destId="{8CC61741-3035-4850-A490-7B85EC86530F}" srcOrd="0" destOrd="0" presId="urn:microsoft.com/office/officeart/2005/8/layout/process1"/>
    <dgm:cxn modelId="{31DD02E9-6E33-4001-8527-178DD793BE00}" type="presParOf" srcId="{FE329591-DDCA-43DF-8BA4-87C34612A234}" destId="{57D8B70E-E96D-451A-A11A-59701CBE197F}" srcOrd="1" destOrd="0" presId="urn:microsoft.com/office/officeart/2005/8/layout/process1"/>
    <dgm:cxn modelId="{F77C2716-A41F-4312-A6C7-155C573133DD}" type="presParOf" srcId="{57D8B70E-E96D-451A-A11A-59701CBE197F}" destId="{F12839EB-2479-441D-BC43-3F2042C53A1D}" srcOrd="0" destOrd="0" presId="urn:microsoft.com/office/officeart/2005/8/layout/process1"/>
    <dgm:cxn modelId="{0664CB59-894F-4595-A0EA-EF9C6D83D1A5}" type="presParOf" srcId="{FE329591-DDCA-43DF-8BA4-87C34612A234}" destId="{6EC58EF7-5A77-45DF-BC54-EF968D3B940E}" srcOrd="2" destOrd="0" presId="urn:microsoft.com/office/officeart/2005/8/layout/process1"/>
    <dgm:cxn modelId="{4E62829C-F3FA-4E9A-A681-01259C675051}" type="presParOf" srcId="{FE329591-DDCA-43DF-8BA4-87C34612A234}" destId="{B6265179-BD91-440D-8872-3E3FE408EA4D}" srcOrd="3" destOrd="0" presId="urn:microsoft.com/office/officeart/2005/8/layout/process1"/>
    <dgm:cxn modelId="{AC7838F6-6825-4D1D-AF9B-D698FAB80A84}" type="presParOf" srcId="{B6265179-BD91-440D-8872-3E3FE408EA4D}" destId="{A4DD3393-4FA1-49D1-B7C4-4D6106EDEF97}" srcOrd="0" destOrd="0" presId="urn:microsoft.com/office/officeart/2005/8/layout/process1"/>
    <dgm:cxn modelId="{0CE32D41-3467-4128-BBF1-A4E847EFFF2F}" type="presParOf" srcId="{FE329591-DDCA-43DF-8BA4-87C34612A234}" destId="{34427C54-2DDB-4DB3-BEDF-727EDB52F7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C37F1-D17D-44F9-B06A-CFF4334CE696}">
      <dsp:nvSpPr>
        <dsp:cNvPr id="0" name=""/>
        <dsp:cNvSpPr/>
      </dsp:nvSpPr>
      <dsp:spPr>
        <a:xfrm>
          <a:off x="0" y="98654"/>
          <a:ext cx="1992975" cy="1062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Matrix</a:t>
          </a:r>
        </a:p>
      </dsp:txBody>
      <dsp:txXfrm>
        <a:off x="31129" y="129783"/>
        <a:ext cx="1930717" cy="1000560"/>
      </dsp:txXfrm>
    </dsp:sp>
    <dsp:sp modelId="{E633C3B0-BB87-4B51-A840-E23DB6393B8A}">
      <dsp:nvSpPr>
        <dsp:cNvPr id="0" name=""/>
        <dsp:cNvSpPr/>
      </dsp:nvSpPr>
      <dsp:spPr>
        <a:xfrm rot="7338">
          <a:off x="2144419" y="378077"/>
          <a:ext cx="1474747" cy="662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Row reduction</a:t>
          </a:r>
        </a:p>
      </dsp:txBody>
      <dsp:txXfrm>
        <a:off x="2144419" y="510267"/>
        <a:ext cx="1276144" cy="397207"/>
      </dsp:txXfrm>
    </dsp:sp>
    <dsp:sp modelId="{34B0A197-7DB9-4707-B6A6-287B47185B7D}">
      <dsp:nvSpPr>
        <dsp:cNvPr id="0" name=""/>
        <dsp:cNvSpPr/>
      </dsp:nvSpPr>
      <dsp:spPr>
        <a:xfrm>
          <a:off x="3692192" y="234030"/>
          <a:ext cx="2648494" cy="809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Determinant of Matrix</a:t>
          </a:r>
        </a:p>
      </dsp:txBody>
      <dsp:txXfrm>
        <a:off x="3715894" y="257732"/>
        <a:ext cx="2601090" cy="761826"/>
      </dsp:txXfrm>
    </dsp:sp>
    <dsp:sp modelId="{84196DFF-99EB-4444-8AB2-4CDF2152A534}">
      <dsp:nvSpPr>
        <dsp:cNvPr id="0" name=""/>
        <dsp:cNvSpPr/>
      </dsp:nvSpPr>
      <dsp:spPr>
        <a:xfrm rot="5382594">
          <a:off x="4490385" y="1754570"/>
          <a:ext cx="1066084" cy="528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64479" y="1485774"/>
        <a:ext cx="317093" cy="907537"/>
      </dsp:txXfrm>
    </dsp:sp>
    <dsp:sp modelId="{8F3681E5-FDA5-4DFB-8DFC-5ADFBE4817A2}">
      <dsp:nvSpPr>
        <dsp:cNvPr id="0" name=""/>
        <dsp:cNvSpPr/>
      </dsp:nvSpPr>
      <dsp:spPr>
        <a:xfrm>
          <a:off x="3364860" y="3054714"/>
          <a:ext cx="3333567" cy="1173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Unique solution of Linear algebra</a:t>
          </a:r>
        </a:p>
      </dsp:txBody>
      <dsp:txXfrm>
        <a:off x="3399238" y="3089092"/>
        <a:ext cx="3264811" cy="1104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1741-3035-4850-A490-7B85EC86530F}">
      <dsp:nvSpPr>
        <dsp:cNvPr id="0" name=""/>
        <dsp:cNvSpPr/>
      </dsp:nvSpPr>
      <dsp:spPr>
        <a:xfrm>
          <a:off x="7427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Standard Form</a:t>
          </a:r>
        </a:p>
      </dsp:txBody>
      <dsp:txXfrm>
        <a:off x="46438" y="1401912"/>
        <a:ext cx="2141876" cy="1253917"/>
      </dsp:txXfrm>
    </dsp:sp>
    <dsp:sp modelId="{57D8B70E-E96D-451A-A11A-59701CBE197F}">
      <dsp:nvSpPr>
        <dsp:cNvPr id="0" name=""/>
        <dsp:cNvSpPr/>
      </dsp:nvSpPr>
      <dsp:spPr>
        <a:xfrm>
          <a:off x="2449315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449315" y="1863710"/>
        <a:ext cx="329433" cy="330320"/>
      </dsp:txXfrm>
    </dsp:sp>
    <dsp:sp modelId="{6EC58EF7-5A77-45DF-BC54-EF968D3B940E}">
      <dsp:nvSpPr>
        <dsp:cNvPr id="0" name=""/>
        <dsp:cNvSpPr/>
      </dsp:nvSpPr>
      <dsp:spPr>
        <a:xfrm>
          <a:off x="3115285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Simplex Method</a:t>
          </a:r>
        </a:p>
      </dsp:txBody>
      <dsp:txXfrm>
        <a:off x="3154296" y="1401912"/>
        <a:ext cx="2141876" cy="1253917"/>
      </dsp:txXfrm>
    </dsp:sp>
    <dsp:sp modelId="{B6265179-BD91-440D-8872-3E3FE408EA4D}">
      <dsp:nvSpPr>
        <dsp:cNvPr id="0" name=""/>
        <dsp:cNvSpPr/>
      </dsp:nvSpPr>
      <dsp:spPr>
        <a:xfrm>
          <a:off x="5557174" y="1753603"/>
          <a:ext cx="470618" cy="550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57174" y="1863710"/>
        <a:ext cx="329433" cy="330320"/>
      </dsp:txXfrm>
    </dsp:sp>
    <dsp:sp modelId="{34427C54-2DDB-4DB3-BEDF-727EDB52F75C}">
      <dsp:nvSpPr>
        <dsp:cNvPr id="0" name=""/>
        <dsp:cNvSpPr/>
      </dsp:nvSpPr>
      <dsp:spPr>
        <a:xfrm>
          <a:off x="6223143" y="1362901"/>
          <a:ext cx="2219898" cy="1331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Max/Min value</a:t>
          </a:r>
        </a:p>
      </dsp:txBody>
      <dsp:txXfrm>
        <a:off x="6262154" y="1401912"/>
        <a:ext cx="2141876" cy="125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SakibAlHasan/SPL-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234" y="922221"/>
            <a:ext cx="6260591" cy="741218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PROJECT 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43" y="2834917"/>
            <a:ext cx="8399866" cy="8686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 </a:t>
            </a:r>
            <a:r>
              <a:rPr lang="en-US" sz="1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Equation Solver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by:                               Supervised by: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64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Sakib</a:t>
            </a:r>
            <a:r>
              <a:rPr lang="en-US" sz="6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Al Hasan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Dr.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Naushin</a:t>
            </a: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Nower</a:t>
            </a:r>
            <a:endParaRPr lang="en-US" sz="6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Roll: BSSE1209			Associate professor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4915" r="4447" b="5687"/>
          <a:stretch/>
        </p:blipFill>
        <p:spPr>
          <a:xfrm>
            <a:off x="9025247" y="1626919"/>
            <a:ext cx="2196935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83BE-8AC8-5D47-11A2-4398A87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3300F-ACB9-1363-28F0-2C0A1FAF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52220F-1141-7D11-9177-97D172CBE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554503"/>
              </p:ext>
            </p:extLst>
          </p:nvPr>
        </p:nvGraphicFramePr>
        <p:xfrm>
          <a:off x="1826315" y="1667894"/>
          <a:ext cx="845047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85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216D-BB92-D39F-71EC-330C47E9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92661-66BC-1ED4-C7F8-1D00981B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B5BEE-58FC-D149-E595-E7413C61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2" y="2638263"/>
            <a:ext cx="4368858" cy="4041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4D7DA-622B-79EA-D274-48918E03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41" y="2485830"/>
            <a:ext cx="4210022" cy="419437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6C53B6-D6FA-11E6-6877-7C393AAF64B4}"/>
              </a:ext>
            </a:extLst>
          </p:cNvPr>
          <p:cNvSpPr/>
          <p:nvPr/>
        </p:nvSpPr>
        <p:spPr>
          <a:xfrm>
            <a:off x="4200939" y="1457739"/>
            <a:ext cx="3454402" cy="86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4C0BC87-C3E3-29C8-63CE-76DAFDEA3804}"/>
              </a:ext>
            </a:extLst>
          </p:cNvPr>
          <p:cNvSpPr/>
          <p:nvPr/>
        </p:nvSpPr>
        <p:spPr>
          <a:xfrm>
            <a:off x="4708084" y="3246782"/>
            <a:ext cx="1895917" cy="841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value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E8553E-63D4-C6A0-AA6F-ED930558F85C}"/>
              </a:ext>
            </a:extLst>
          </p:cNvPr>
          <p:cNvSpPr/>
          <p:nvPr/>
        </p:nvSpPr>
        <p:spPr>
          <a:xfrm>
            <a:off x="5287617" y="5168348"/>
            <a:ext cx="2067340" cy="86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value</a:t>
            </a:r>
          </a:p>
        </p:txBody>
      </p:sp>
    </p:spTree>
    <p:extLst>
      <p:ext uri="{BB962C8B-B14F-4D97-AF65-F5344CB8AC3E}">
        <p14:creationId xmlns:p14="http://schemas.microsoft.com/office/powerpoint/2010/main" val="469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ounded Rectangle 7"/>
          <p:cNvSpPr/>
          <p:nvPr/>
        </p:nvSpPr>
        <p:spPr>
          <a:xfrm>
            <a:off x="2367693" y="2267025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variable and number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367693" y="3263498"/>
            <a:ext cx="5180508" cy="618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matrix from equations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30" y="1428825"/>
            <a:ext cx="2733675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67693" y="4259972"/>
            <a:ext cx="5180508" cy="61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simplex, </a:t>
            </a:r>
            <a:r>
              <a:rPr lang="en-US" dirty="0" err="1"/>
              <a:t>bairstow’s</a:t>
            </a:r>
            <a:r>
              <a:rPr lang="en-US" dirty="0"/>
              <a:t> algorithm</a:t>
            </a:r>
            <a:endParaRPr lang="en-SG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219ED79F-63C4-F8C1-BAD4-CAEF660A9A3E}"/>
              </a:ext>
            </a:extLst>
          </p:cNvPr>
          <p:cNvSpPr/>
          <p:nvPr/>
        </p:nvSpPr>
        <p:spPr>
          <a:xfrm>
            <a:off x="2367693" y="5256447"/>
            <a:ext cx="5180508" cy="61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big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4DEC-08DB-451F-91F6-1A00C0EC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9387" y="2412310"/>
            <a:ext cx="9150074" cy="368458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Language: </a:t>
            </a:r>
            <a:r>
              <a:rPr lang="en-US" dirty="0"/>
              <a:t>C</a:t>
            </a:r>
            <a:r>
              <a:rPr lang="en-US" sz="1800" dirty="0">
                <a:latin typeface="+mn-lt"/>
              </a:rPr>
              <a:t>++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20" y="2982985"/>
            <a:ext cx="1571167" cy="17123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2866" y="526600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>
                <a:solidFill>
                  <a:srgbClr val="92D050"/>
                </a:solidFill>
              </a:rPr>
              <a:t>Github</a:t>
            </a:r>
            <a:r>
              <a:rPr lang="en-SG" dirty="0">
                <a:solidFill>
                  <a:srgbClr val="92D050"/>
                </a:solidFill>
              </a:rPr>
              <a:t> link: </a:t>
            </a:r>
            <a:r>
              <a:rPr lang="en-SG" dirty="0">
                <a:solidFill>
                  <a:srgbClr val="92D050"/>
                </a:solidFill>
                <a:hlinkClick r:id="rId3"/>
              </a:rPr>
              <a:t>https://github.com/mdSakibAlHasan/SPL-1</a:t>
            </a:r>
            <a:endParaRPr lang="en-SG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F0E55-4049-A906-C791-80F8325D7295}"/>
              </a:ext>
            </a:extLst>
          </p:cNvPr>
          <p:cNvSpPr txBox="1"/>
          <p:nvPr/>
        </p:nvSpPr>
        <p:spPr>
          <a:xfrm>
            <a:off x="7162800" y="2398456"/>
            <a:ext cx="3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of code: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EA10959-3BB8-4C3C-D877-020F767844AA}"/>
              </a:ext>
            </a:extLst>
          </p:cNvPr>
          <p:cNvSpPr/>
          <p:nvPr/>
        </p:nvSpPr>
        <p:spPr>
          <a:xfrm>
            <a:off x="7412182" y="3131127"/>
            <a:ext cx="1191491" cy="11776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1450+</a:t>
            </a:r>
          </a:p>
        </p:txBody>
      </p:sp>
    </p:spTree>
    <p:extLst>
      <p:ext uri="{BB962C8B-B14F-4D97-AF65-F5344CB8AC3E}">
        <p14:creationId xmlns:p14="http://schemas.microsoft.com/office/powerpoint/2010/main" val="302413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fferent Ways to Say Thank-You — Emily Pos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971305" y="1617415"/>
            <a:ext cx="7445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latin typeface="Algerian" panose="04020705040A02060702" pitchFamily="82" charset="0"/>
              </a:rPr>
              <a:t>Thank       	You</a:t>
            </a:r>
            <a:endParaRPr lang="en-SG" sz="13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9" y="785191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129915-73DF-48D7-8E52-10EF3962DC40}"/>
              </a:ext>
            </a:extLst>
          </p:cNvPr>
          <p:cNvSpPr/>
          <p:nvPr/>
        </p:nvSpPr>
        <p:spPr>
          <a:xfrm>
            <a:off x="1509252" y="1872870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Equation is the part of educational life.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982D29-3E0B-48A0-9854-8CB1E1DA98DA}"/>
              </a:ext>
            </a:extLst>
          </p:cNvPr>
          <p:cNvSpPr/>
          <p:nvPr/>
        </p:nvSpPr>
        <p:spPr>
          <a:xfrm>
            <a:off x="2143860" y="3007424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Solving the  large equation is very tough for humans.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4C1794-3187-474A-83E9-F28FFF3D1604}"/>
              </a:ext>
            </a:extLst>
          </p:cNvPr>
          <p:cNvSpPr/>
          <p:nvPr/>
        </p:nvSpPr>
        <p:spPr>
          <a:xfrm>
            <a:off x="2851150" y="4203882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Higher power polynomial equation is very troublesome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F7C483-6B8D-41D1-99BF-508DE1E3ECA5}"/>
              </a:ext>
            </a:extLst>
          </p:cNvPr>
          <p:cNvSpPr/>
          <p:nvPr/>
        </p:nvSpPr>
        <p:spPr>
          <a:xfrm>
            <a:off x="3515254" y="5372702"/>
            <a:ext cx="8509000" cy="85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Three or upper number variable can’t solve graphically in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70" y="1063487"/>
            <a:ext cx="7781544" cy="85905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5078" y="6246640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077816FD-EF7A-4AF4-9D18-8E231EC90107}"/>
              </a:ext>
            </a:extLst>
          </p:cNvPr>
          <p:cNvSpPr/>
          <p:nvPr/>
        </p:nvSpPr>
        <p:spPr>
          <a:xfrm>
            <a:off x="2610679" y="2436960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algebra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E6648C-118C-40A6-BE5B-808733E5E133}"/>
              </a:ext>
            </a:extLst>
          </p:cNvPr>
          <p:cNvSpPr/>
          <p:nvPr/>
        </p:nvSpPr>
        <p:spPr>
          <a:xfrm>
            <a:off x="3710608" y="3666996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Linear programming 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AC6B3D7-CB3F-4C50-A618-1E880A82C6D5}"/>
              </a:ext>
            </a:extLst>
          </p:cNvPr>
          <p:cNvSpPr/>
          <p:nvPr/>
        </p:nvSpPr>
        <p:spPr>
          <a:xfrm>
            <a:off x="4573104" y="4956818"/>
            <a:ext cx="7434470" cy="71561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/>
              <a:t>Polynomial</a:t>
            </a:r>
            <a:r>
              <a:rPr lang="en-US" dirty="0"/>
              <a:t> </a:t>
            </a:r>
            <a:r>
              <a:rPr lang="en-US" sz="2000" dirty="0"/>
              <a:t>equation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7586" y="186275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project solve three types of equation.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692" y="1877177"/>
            <a:ext cx="6718300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Find a maximum and minimum value for linear programming and also find critical 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Solve the polynomial equation and print all real and rational roots.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Users can Input the whole equation or input coefficient of the equation.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Input linear equation and it will find the solution if exists.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Also, detect if infinitely many solutions or no solution exists.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65" y="866090"/>
            <a:ext cx="2163928" cy="2313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54B6F-8C85-4336-88AD-7865AAE8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757" y="4172277"/>
            <a:ext cx="19910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efficient </a:t>
            </a:r>
            <a:r>
              <a:rPr lang="en-US" sz="1200" dirty="0"/>
              <a:t>(user perspective)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AB61D-13A5-4290-A87A-2C113913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2330518"/>
            <a:ext cx="10363200" cy="3275151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arrange equations in standard form.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count the number of variables.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 need to input a fixed variable name.</a:t>
            </a: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/>
              <a:t>Handle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3108-F5A2-403C-9731-6A385F0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44B24-674E-4F6C-A26A-95F27900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CDFFC9-87A3-4BAD-8C62-D7E12D737B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672432"/>
              </p:ext>
            </p:extLst>
          </p:nvPr>
        </p:nvGraphicFramePr>
        <p:xfrm>
          <a:off x="444500" y="1934817"/>
          <a:ext cx="8672996" cy="425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836BDE-843B-4B91-B877-EC2C98AB779E}"/>
              </a:ext>
            </a:extLst>
          </p:cNvPr>
          <p:cNvSpPr txBox="1"/>
          <p:nvPr/>
        </p:nvSpPr>
        <p:spPr>
          <a:xfrm flipH="1">
            <a:off x="4540802" y="3142767"/>
            <a:ext cx="18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Cramer’s rule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14556D-4520-4382-96E0-CE941446FA50}"/>
              </a:ext>
            </a:extLst>
          </p:cNvPr>
          <p:cNvSpPr/>
          <p:nvPr/>
        </p:nvSpPr>
        <p:spPr>
          <a:xfrm>
            <a:off x="7142922" y="2311322"/>
            <a:ext cx="1285461" cy="5355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 = 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4DD7A9-078E-4446-9AA4-96CCA54EA689}"/>
              </a:ext>
            </a:extLst>
          </p:cNvPr>
          <p:cNvSpPr/>
          <p:nvPr/>
        </p:nvSpPr>
        <p:spPr>
          <a:xfrm>
            <a:off x="8998226" y="2311322"/>
            <a:ext cx="2425148" cy="73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Infinite/No solution</a:t>
            </a:r>
          </a:p>
        </p:txBody>
      </p:sp>
    </p:spTree>
    <p:extLst>
      <p:ext uri="{BB962C8B-B14F-4D97-AF65-F5344CB8AC3E}">
        <p14:creationId xmlns:p14="http://schemas.microsoft.com/office/powerpoint/2010/main" val="30330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output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1"/>
          <a:stretch/>
        </p:blipFill>
        <p:spPr>
          <a:xfrm>
            <a:off x="187939" y="2652185"/>
            <a:ext cx="3476625" cy="273098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41" y="2791904"/>
            <a:ext cx="3580120" cy="149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6121"/>
            <a:ext cx="5205202" cy="1497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F843F-E12D-BBD9-C952-5A4C610E6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012031"/>
            <a:ext cx="3962399" cy="266816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A26321F-3DF4-BB0E-EF3B-50488DA62880}"/>
              </a:ext>
            </a:extLst>
          </p:cNvPr>
          <p:cNvSpPr/>
          <p:nvPr/>
        </p:nvSpPr>
        <p:spPr>
          <a:xfrm>
            <a:off x="4895988" y="2845969"/>
            <a:ext cx="2400022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22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73A4-291B-6B6B-648E-07B7C6D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Equation                                Bairstow’s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74D9D-43B6-9B91-9E25-E5F0D49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760C5E-1CBD-B9C8-5BF2-7115E85FBA96}"/>
              </a:ext>
            </a:extLst>
          </p:cNvPr>
          <p:cNvSpPr/>
          <p:nvPr/>
        </p:nvSpPr>
        <p:spPr>
          <a:xfrm>
            <a:off x="255435" y="1520688"/>
            <a:ext cx="6692349" cy="12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a1(x)^n + a2(x)^n-1 +…………..+a(n-1)x + an / (x^2 + mx + n)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44E0EC-3FC3-2D93-16C7-C9958CFE347D}"/>
              </a:ext>
            </a:extLst>
          </p:cNvPr>
          <p:cNvSpPr/>
          <p:nvPr/>
        </p:nvSpPr>
        <p:spPr>
          <a:xfrm>
            <a:off x="7114945" y="1772774"/>
            <a:ext cx="1948070" cy="768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Remainder = 0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6F0C2B2-685A-E170-B25D-35A6C6563BBE}"/>
              </a:ext>
            </a:extLst>
          </p:cNvPr>
          <p:cNvSpPr/>
          <p:nvPr/>
        </p:nvSpPr>
        <p:spPr>
          <a:xfrm>
            <a:off x="7673009" y="2424557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E3496C-9774-AD75-7D58-8840F5674703}"/>
              </a:ext>
            </a:extLst>
          </p:cNvPr>
          <p:cNvSpPr/>
          <p:nvPr/>
        </p:nvSpPr>
        <p:spPr>
          <a:xfrm>
            <a:off x="10478403" y="2648653"/>
            <a:ext cx="755374" cy="1090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D2BD33-7590-0F91-8E39-938F71A64312}"/>
              </a:ext>
            </a:extLst>
          </p:cNvPr>
          <p:cNvSpPr/>
          <p:nvPr/>
        </p:nvSpPr>
        <p:spPr>
          <a:xfrm>
            <a:off x="9431904" y="1720554"/>
            <a:ext cx="2504661" cy="76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x^2 + mx +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/>
              <p:nvPr/>
            </p:nvSpPr>
            <p:spPr>
              <a:xfrm>
                <a:off x="9806609" y="3899443"/>
                <a:ext cx="2329402" cy="9330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D6F3EA-1771-5590-4CBB-41388D3F8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09" y="3899443"/>
                <a:ext cx="2329402" cy="9330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5B68C4A6-95C9-788E-F265-C8BFFBC4ECB1}"/>
              </a:ext>
            </a:extLst>
          </p:cNvPr>
          <p:cNvSpPr/>
          <p:nvPr/>
        </p:nvSpPr>
        <p:spPr>
          <a:xfrm>
            <a:off x="10593623" y="4992592"/>
            <a:ext cx="755374" cy="578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672E6-9FDC-59C1-69FD-D1FFA8B009D1}"/>
              </a:ext>
            </a:extLst>
          </p:cNvPr>
          <p:cNvSpPr/>
          <p:nvPr/>
        </p:nvSpPr>
        <p:spPr>
          <a:xfrm>
            <a:off x="9906332" y="5731131"/>
            <a:ext cx="2129956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roots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F37147-7E71-D190-E834-85C39A3D307C}"/>
              </a:ext>
            </a:extLst>
          </p:cNvPr>
          <p:cNvSpPr/>
          <p:nvPr/>
        </p:nvSpPr>
        <p:spPr>
          <a:xfrm>
            <a:off x="6947784" y="2565196"/>
            <a:ext cx="626533" cy="1981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Quotient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D8A949-1210-A7AD-72DE-8C45A09E9D59}"/>
              </a:ext>
            </a:extLst>
          </p:cNvPr>
          <p:cNvSpPr/>
          <p:nvPr/>
        </p:nvSpPr>
        <p:spPr>
          <a:xfrm>
            <a:off x="2590800" y="4832528"/>
            <a:ext cx="6976533" cy="1090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b1(x)^n-2 + b2(x)^n-3 +…………..+b(n-1)x + b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DD81092F-C1EB-A32E-B7EB-F779D4C12AB7}"/>
              </a:ext>
            </a:extLst>
          </p:cNvPr>
          <p:cNvSpPr/>
          <p:nvPr/>
        </p:nvSpPr>
        <p:spPr>
          <a:xfrm>
            <a:off x="2799852" y="3429000"/>
            <a:ext cx="801757" cy="1403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363-36F2-D567-7768-09300F61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E053D-0994-EFC0-C16E-A958CABE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4E3A6-276B-4D40-AA5F-F525BACA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5" y="1470992"/>
            <a:ext cx="4287080" cy="2252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5F67C-27CA-5145-5024-78F8F7F0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6" y="774761"/>
            <a:ext cx="3775009" cy="225286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CF34B91-937A-8C46-7667-5A7C27EBF89B}"/>
              </a:ext>
            </a:extLst>
          </p:cNvPr>
          <p:cNvSpPr/>
          <p:nvPr/>
        </p:nvSpPr>
        <p:spPr>
          <a:xfrm>
            <a:off x="4996070" y="3326296"/>
            <a:ext cx="3458817" cy="99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Equation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52A9FD-2016-70BA-F2EB-7F8206A8E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44" y="4618875"/>
            <a:ext cx="4133556" cy="1464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AD6BF-764B-5C43-7C4D-E1B6B1A6F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72" y="4658631"/>
            <a:ext cx="5142025" cy="19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866</TotalTime>
  <Words>365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Cambria Math</vt:lpstr>
      <vt:lpstr>Trade Gothic LT Pro</vt:lpstr>
      <vt:lpstr>Trebuchet MS</vt:lpstr>
      <vt:lpstr>Wingdings</vt:lpstr>
      <vt:lpstr>Office Theme</vt:lpstr>
      <vt:lpstr>SOFTWARE PROJECT LAB-1</vt:lpstr>
      <vt:lpstr>Motivation of the project</vt:lpstr>
      <vt:lpstr>Overview</vt:lpstr>
      <vt:lpstr>Scope</vt:lpstr>
      <vt:lpstr>Why efficient (user perspective)</vt:lpstr>
      <vt:lpstr>Linear algebra</vt:lpstr>
      <vt:lpstr>Some output</vt:lpstr>
      <vt:lpstr>Polynomial Equation                                Bairstow’s algorithm</vt:lpstr>
      <vt:lpstr>Output</vt:lpstr>
      <vt:lpstr>Linear programming</vt:lpstr>
      <vt:lpstr>Output</vt:lpstr>
      <vt:lpstr>What are the challenges?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LAB-1</dc:title>
  <dc:creator>Blue</dc:creator>
  <cp:lastModifiedBy>User</cp:lastModifiedBy>
  <cp:revision>103</cp:revision>
  <dcterms:created xsi:type="dcterms:W3CDTF">2022-03-04T17:39:08Z</dcterms:created>
  <dcterms:modified xsi:type="dcterms:W3CDTF">2022-05-29T05:57:11Z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