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D"/>
    <a:srgbClr val="7ABC32"/>
    <a:srgbClr val="2A5A06"/>
    <a:srgbClr val="D68B1C"/>
    <a:srgbClr val="D09622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4803345"/>
            <a:ext cx="7940660" cy="763525"/>
          </a:xfrm>
          <a:effectLst/>
        </p:spPr>
        <p:txBody>
          <a:bodyPr>
            <a:normAutofit/>
          </a:bodyPr>
          <a:lstStyle>
            <a:lvl1pPr algn="ctr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566870"/>
            <a:ext cx="7940660" cy="45811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61082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1"/>
            <a:ext cx="6558080" cy="61082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138425"/>
            <a:ext cx="6558080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53218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88290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88290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1277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228600"/>
            <a:ext cx="3200400" cy="11430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Shamim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95362"/>
            <a:ext cx="8229600" cy="458115"/>
          </a:xfrm>
          <a:noFill/>
        </p:spPr>
        <p:txBody>
          <a:bodyPr>
            <a:normAutofit fontScale="90000"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06182"/>
            <a:ext cx="8229600" cy="391880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527605"/>
            <a:ext cx="6558080" cy="458116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ABC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138425"/>
            <a:ext cx="6558080" cy="4428445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 smtClean="0"/>
          </a:p>
          <a:p>
            <a:r>
              <a:rPr lang="en-US" dirty="0" smtClean="0"/>
              <a:t>B</a:t>
            </a:r>
            <a:endParaRPr lang="en-US" dirty="0" smtClean="0"/>
          </a:p>
          <a:p>
            <a:r>
              <a:rPr lang="en-US" dirty="0" smtClean="0"/>
              <a:t>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522475"/>
            <a:ext cx="8229600" cy="53218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105400" y="4953000"/>
            <a:ext cx="2514600" cy="838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Shamim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ABC</vt:lpstr>
      <vt:lpstr>Title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shamim</cp:lastModifiedBy>
  <cp:revision>31</cp:revision>
  <dcterms:created xsi:type="dcterms:W3CDTF">2013-08-21T19:17:07Z</dcterms:created>
  <dcterms:modified xsi:type="dcterms:W3CDTF">2018-10-10T20:00:32Z</dcterms:modified>
</cp:coreProperties>
</file>