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70" r:id="rId2"/>
    <p:sldId id="278" r:id="rId3"/>
    <p:sldId id="256" r:id="rId4"/>
    <p:sldId id="261" r:id="rId5"/>
    <p:sldId id="262" r:id="rId6"/>
    <p:sldId id="274" r:id="rId7"/>
    <p:sldId id="273" r:id="rId8"/>
    <p:sldId id="281" r:id="rId9"/>
    <p:sldId id="279" r:id="rId10"/>
    <p:sldId id="266" r:id="rId11"/>
    <p:sldId id="267" r:id="rId12"/>
    <p:sldId id="271" r:id="rId13"/>
    <p:sldId id="283" r:id="rId14"/>
    <p:sldId id="275" r:id="rId15"/>
    <p:sldId id="276" r:id="rId16"/>
    <p:sldId id="277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BFB5FA98-EDCC-45EC-91A2-7C6978BF0827}">
          <p14:sldIdLst>
            <p14:sldId id="270"/>
            <p14:sldId id="278"/>
            <p14:sldId id="256"/>
            <p14:sldId id="261"/>
            <p14:sldId id="262"/>
            <p14:sldId id="274"/>
            <p14:sldId id="273"/>
            <p14:sldId id="281"/>
            <p14:sldId id="279"/>
            <p14:sldId id="266"/>
            <p14:sldId id="267"/>
            <p14:sldId id="271"/>
            <p14:sldId id="283"/>
            <p14:sldId id="275"/>
            <p14:sldId id="276"/>
            <p14:sldId id="27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EFF7"/>
    <a:srgbClr val="1D3B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074" autoAdjust="0"/>
    <p:restoredTop sz="94660"/>
  </p:normalViewPr>
  <p:slideViewPr>
    <p:cSldViewPr snapToGrid="0">
      <p:cViewPr varScale="1">
        <p:scale>
          <a:sx n="72" d="100"/>
          <a:sy n="72" d="100"/>
        </p:scale>
        <p:origin x="40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842D898-3F5C-457E-9FFB-87D8E0F4C2AA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070EA6A-582A-4AA7-8A4C-517E0CB0C94A}">
      <dgm:prSet phldrT="[Text]"/>
      <dgm:spPr/>
      <dgm:t>
        <a:bodyPr/>
        <a:lstStyle/>
        <a:p>
          <a:r>
            <a:rPr lang="en-US" dirty="0"/>
            <a:t>Log In</a:t>
          </a:r>
        </a:p>
      </dgm:t>
    </dgm:pt>
    <dgm:pt modelId="{24F1A63E-EBFC-4FA3-893D-9F9D35D87C4E}" type="parTrans" cxnId="{D8685F31-A1D5-4CA6-9BAC-DB1D54403272}">
      <dgm:prSet/>
      <dgm:spPr/>
      <dgm:t>
        <a:bodyPr/>
        <a:lstStyle/>
        <a:p>
          <a:endParaRPr lang="en-US"/>
        </a:p>
      </dgm:t>
    </dgm:pt>
    <dgm:pt modelId="{C7A8CC5C-D0F0-4109-A411-954AAA96F5DC}" type="sibTrans" cxnId="{D8685F31-A1D5-4CA6-9BAC-DB1D54403272}">
      <dgm:prSet/>
      <dgm:spPr/>
      <dgm:t>
        <a:bodyPr/>
        <a:lstStyle/>
        <a:p>
          <a:endParaRPr lang="en-US"/>
        </a:p>
      </dgm:t>
    </dgm:pt>
    <dgm:pt modelId="{DB322ACB-EE2E-4FFC-8640-0FA881BE1621}">
      <dgm:prSet phldrT="[Text]"/>
      <dgm:spPr/>
      <dgm:t>
        <a:bodyPr/>
        <a:lstStyle/>
        <a:p>
          <a:r>
            <a:rPr lang="en-US" dirty="0"/>
            <a:t>Admin</a:t>
          </a:r>
        </a:p>
      </dgm:t>
    </dgm:pt>
    <dgm:pt modelId="{3595BE70-6975-4799-9A06-8D04AE250A7A}" type="parTrans" cxnId="{EB2D90DB-A753-4C89-8D9E-7BE42BCBF2F6}">
      <dgm:prSet/>
      <dgm:spPr/>
      <dgm:t>
        <a:bodyPr/>
        <a:lstStyle/>
        <a:p>
          <a:endParaRPr lang="en-US"/>
        </a:p>
      </dgm:t>
    </dgm:pt>
    <dgm:pt modelId="{71DF6941-5161-4481-99B6-DFD09E9ADB0E}" type="sibTrans" cxnId="{EB2D90DB-A753-4C89-8D9E-7BE42BCBF2F6}">
      <dgm:prSet/>
      <dgm:spPr/>
      <dgm:t>
        <a:bodyPr/>
        <a:lstStyle/>
        <a:p>
          <a:endParaRPr lang="en-US"/>
        </a:p>
      </dgm:t>
    </dgm:pt>
    <dgm:pt modelId="{A45CD0E0-5E10-4AEA-AED5-599D97C0224A}">
      <dgm:prSet phldrT="[Text]"/>
      <dgm:spPr/>
      <dgm:t>
        <a:bodyPr/>
        <a:lstStyle/>
        <a:p>
          <a:r>
            <a:rPr lang="en-US" dirty="0"/>
            <a:t>Add Student</a:t>
          </a:r>
        </a:p>
      </dgm:t>
    </dgm:pt>
    <dgm:pt modelId="{F1DBF17E-E9BA-4C3E-8A8B-153EAF0689EF}" type="parTrans" cxnId="{B10FE85A-07EB-4096-AD96-D5D58C54BB5B}">
      <dgm:prSet/>
      <dgm:spPr/>
      <dgm:t>
        <a:bodyPr/>
        <a:lstStyle/>
        <a:p>
          <a:endParaRPr lang="en-US"/>
        </a:p>
      </dgm:t>
    </dgm:pt>
    <dgm:pt modelId="{00AFAD12-3533-4E2F-8CEE-B29A704AD999}" type="sibTrans" cxnId="{B10FE85A-07EB-4096-AD96-D5D58C54BB5B}">
      <dgm:prSet/>
      <dgm:spPr/>
      <dgm:t>
        <a:bodyPr/>
        <a:lstStyle/>
        <a:p>
          <a:endParaRPr lang="en-US"/>
        </a:p>
      </dgm:t>
    </dgm:pt>
    <dgm:pt modelId="{BA28BAC4-8C6F-4738-A101-88381378F0AF}">
      <dgm:prSet phldrT="[Text]"/>
      <dgm:spPr/>
      <dgm:t>
        <a:bodyPr/>
        <a:lstStyle/>
        <a:p>
          <a:r>
            <a:rPr lang="en-US" dirty="0"/>
            <a:t>Modify Student</a:t>
          </a:r>
        </a:p>
      </dgm:t>
    </dgm:pt>
    <dgm:pt modelId="{33C8D192-8E72-408A-939C-18AED2741695}" type="parTrans" cxnId="{E7080FA1-D8D8-4FCF-BFF5-3A2FD1CFC162}">
      <dgm:prSet/>
      <dgm:spPr/>
      <dgm:t>
        <a:bodyPr/>
        <a:lstStyle/>
        <a:p>
          <a:endParaRPr lang="en-US"/>
        </a:p>
      </dgm:t>
    </dgm:pt>
    <dgm:pt modelId="{786E263A-9275-4E25-80ED-90271C786CB1}" type="sibTrans" cxnId="{E7080FA1-D8D8-4FCF-BFF5-3A2FD1CFC162}">
      <dgm:prSet/>
      <dgm:spPr/>
      <dgm:t>
        <a:bodyPr/>
        <a:lstStyle/>
        <a:p>
          <a:endParaRPr lang="en-US"/>
        </a:p>
      </dgm:t>
    </dgm:pt>
    <dgm:pt modelId="{90EA702C-97D2-4ACA-9FEF-CD4AD89C75F9}">
      <dgm:prSet/>
      <dgm:spPr/>
      <dgm:t>
        <a:bodyPr/>
        <a:lstStyle/>
        <a:p>
          <a:r>
            <a:rPr lang="en-US" dirty="0"/>
            <a:t>Student Management System</a:t>
          </a:r>
        </a:p>
      </dgm:t>
    </dgm:pt>
    <dgm:pt modelId="{EB3E617D-23F0-4B3E-B716-250CB0904476}" type="parTrans" cxnId="{88BA9DF6-14B3-47FE-8412-ECA0A5895838}">
      <dgm:prSet/>
      <dgm:spPr/>
      <dgm:t>
        <a:bodyPr/>
        <a:lstStyle/>
        <a:p>
          <a:endParaRPr lang="en-US"/>
        </a:p>
      </dgm:t>
    </dgm:pt>
    <dgm:pt modelId="{24CD227D-5ED1-43C7-920B-90CE81FA566B}" type="sibTrans" cxnId="{88BA9DF6-14B3-47FE-8412-ECA0A5895838}">
      <dgm:prSet/>
      <dgm:spPr/>
      <dgm:t>
        <a:bodyPr/>
        <a:lstStyle/>
        <a:p>
          <a:endParaRPr lang="en-US"/>
        </a:p>
      </dgm:t>
    </dgm:pt>
    <dgm:pt modelId="{3E424D82-3712-4EB8-B5BC-DE31073D886D}">
      <dgm:prSet/>
      <dgm:spPr/>
      <dgm:t>
        <a:bodyPr/>
        <a:lstStyle/>
        <a:p>
          <a:r>
            <a:rPr lang="en-US" dirty="0"/>
            <a:t>Show All Student</a:t>
          </a:r>
        </a:p>
      </dgm:t>
    </dgm:pt>
    <dgm:pt modelId="{9BBB96B5-5427-4B91-AC60-00168E83C9B2}" type="parTrans" cxnId="{9C6CC717-6E46-47AE-9D58-B20A99588BE7}">
      <dgm:prSet/>
      <dgm:spPr/>
      <dgm:t>
        <a:bodyPr/>
        <a:lstStyle/>
        <a:p>
          <a:endParaRPr lang="en-US"/>
        </a:p>
      </dgm:t>
    </dgm:pt>
    <dgm:pt modelId="{AA4B2139-FCB4-4AAC-826F-6924F1EDAF4D}" type="sibTrans" cxnId="{9C6CC717-6E46-47AE-9D58-B20A99588BE7}">
      <dgm:prSet/>
      <dgm:spPr/>
      <dgm:t>
        <a:bodyPr/>
        <a:lstStyle/>
        <a:p>
          <a:endParaRPr lang="en-US"/>
        </a:p>
      </dgm:t>
    </dgm:pt>
    <dgm:pt modelId="{D4D30A4C-DF82-42CC-AA40-4575FEE6A8D5}">
      <dgm:prSet/>
      <dgm:spPr/>
      <dgm:t>
        <a:bodyPr/>
        <a:lstStyle/>
        <a:p>
          <a:r>
            <a:rPr lang="en-US" dirty="0"/>
            <a:t>Individual</a:t>
          </a:r>
        </a:p>
        <a:p>
          <a:r>
            <a:rPr lang="en-US" dirty="0"/>
            <a:t>Student</a:t>
          </a:r>
        </a:p>
      </dgm:t>
    </dgm:pt>
    <dgm:pt modelId="{E59E7E07-2121-4CC4-8007-EFA8F9A0973F}" type="parTrans" cxnId="{BF7EC207-4FD2-4367-8D4F-2EA186CAFAFE}">
      <dgm:prSet/>
      <dgm:spPr/>
      <dgm:t>
        <a:bodyPr/>
        <a:lstStyle/>
        <a:p>
          <a:endParaRPr lang="en-US"/>
        </a:p>
      </dgm:t>
    </dgm:pt>
    <dgm:pt modelId="{B091D496-EBD1-470E-8352-FCABA641FC23}" type="sibTrans" cxnId="{BF7EC207-4FD2-4367-8D4F-2EA186CAFAFE}">
      <dgm:prSet/>
      <dgm:spPr/>
      <dgm:t>
        <a:bodyPr/>
        <a:lstStyle/>
        <a:p>
          <a:endParaRPr lang="en-US"/>
        </a:p>
      </dgm:t>
    </dgm:pt>
    <dgm:pt modelId="{2273DAEE-F34D-4ED9-810A-4024DAA8FF33}">
      <dgm:prSet/>
      <dgm:spPr/>
      <dgm:t>
        <a:bodyPr/>
        <a:lstStyle/>
        <a:p>
          <a:r>
            <a:rPr lang="en-US" dirty="0"/>
            <a:t>Remove Student </a:t>
          </a:r>
        </a:p>
      </dgm:t>
    </dgm:pt>
    <dgm:pt modelId="{C9FFDD69-7734-4E73-9122-4415ACEBAD7B}" type="parTrans" cxnId="{EAF2D915-3C93-4FE9-98DA-51A29F90485C}">
      <dgm:prSet/>
      <dgm:spPr/>
      <dgm:t>
        <a:bodyPr/>
        <a:lstStyle/>
        <a:p>
          <a:endParaRPr lang="en-US"/>
        </a:p>
      </dgm:t>
    </dgm:pt>
    <dgm:pt modelId="{D5E71461-A623-4ADE-85DE-4A6920564C4F}" type="sibTrans" cxnId="{EAF2D915-3C93-4FE9-98DA-51A29F90485C}">
      <dgm:prSet/>
      <dgm:spPr/>
      <dgm:t>
        <a:bodyPr/>
        <a:lstStyle/>
        <a:p>
          <a:endParaRPr lang="en-US"/>
        </a:p>
      </dgm:t>
    </dgm:pt>
    <dgm:pt modelId="{23DD5F9B-B50F-4412-8668-1126DF58B508}">
      <dgm:prSet/>
      <dgm:spPr/>
      <dgm:t>
        <a:bodyPr/>
        <a:lstStyle/>
        <a:p>
          <a:r>
            <a:rPr lang="en-US" dirty="0"/>
            <a:t>Log Out</a:t>
          </a:r>
        </a:p>
      </dgm:t>
    </dgm:pt>
    <dgm:pt modelId="{10D534FF-5BFD-42F7-A868-CF2154644050}" type="parTrans" cxnId="{E6FEF861-F569-434E-B823-B90B7A384174}">
      <dgm:prSet/>
      <dgm:spPr/>
      <dgm:t>
        <a:bodyPr/>
        <a:lstStyle/>
        <a:p>
          <a:endParaRPr lang="en-US"/>
        </a:p>
      </dgm:t>
    </dgm:pt>
    <dgm:pt modelId="{DD628759-FBD3-4214-82AF-04EF7A316D48}" type="sibTrans" cxnId="{E6FEF861-F569-434E-B823-B90B7A384174}">
      <dgm:prSet/>
      <dgm:spPr/>
      <dgm:t>
        <a:bodyPr/>
        <a:lstStyle/>
        <a:p>
          <a:endParaRPr lang="en-US"/>
        </a:p>
      </dgm:t>
    </dgm:pt>
    <dgm:pt modelId="{CA62BAB4-B97A-499B-9A41-D2C446C1019A}" type="pres">
      <dgm:prSet presAssocID="{A842D898-3F5C-457E-9FFB-87D8E0F4C2A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9A7BB6D-3619-4F59-8723-3A3C56E65BB4}" type="pres">
      <dgm:prSet presAssocID="{90EA702C-97D2-4ACA-9FEF-CD4AD89C75F9}" presName="hierRoot1" presStyleCnt="0"/>
      <dgm:spPr/>
    </dgm:pt>
    <dgm:pt modelId="{7D5FDA75-C7E3-49CA-82BC-CC44D242C21F}" type="pres">
      <dgm:prSet presAssocID="{90EA702C-97D2-4ACA-9FEF-CD4AD89C75F9}" presName="composite" presStyleCnt="0"/>
      <dgm:spPr/>
    </dgm:pt>
    <dgm:pt modelId="{AA5252D0-0AA1-4262-A32A-EE7D86ADAA7C}" type="pres">
      <dgm:prSet presAssocID="{90EA702C-97D2-4ACA-9FEF-CD4AD89C75F9}" presName="background" presStyleLbl="node0" presStyleIdx="0" presStyleCnt="1"/>
      <dgm:spPr/>
    </dgm:pt>
    <dgm:pt modelId="{0A140A5F-13AB-40F9-86B8-536AFD49931A}" type="pres">
      <dgm:prSet presAssocID="{90EA702C-97D2-4ACA-9FEF-CD4AD89C75F9}" presName="text" presStyleLbl="fgAcc0" presStyleIdx="0" presStyleCnt="1">
        <dgm:presLayoutVars>
          <dgm:chPref val="3"/>
        </dgm:presLayoutVars>
      </dgm:prSet>
      <dgm:spPr/>
    </dgm:pt>
    <dgm:pt modelId="{DFDF3B32-F8F0-4E2E-BE76-41DFAC713C8C}" type="pres">
      <dgm:prSet presAssocID="{90EA702C-97D2-4ACA-9FEF-CD4AD89C75F9}" presName="hierChild2" presStyleCnt="0"/>
      <dgm:spPr/>
    </dgm:pt>
    <dgm:pt modelId="{31439524-A7B7-482E-95D0-865DACC2F8BE}" type="pres">
      <dgm:prSet presAssocID="{24F1A63E-EBFC-4FA3-893D-9F9D35D87C4E}" presName="Name10" presStyleLbl="parChTrans1D2" presStyleIdx="0" presStyleCnt="1"/>
      <dgm:spPr/>
    </dgm:pt>
    <dgm:pt modelId="{C8CD2592-A2F3-47D7-A1D5-7AD808D34549}" type="pres">
      <dgm:prSet presAssocID="{D070EA6A-582A-4AA7-8A4C-517E0CB0C94A}" presName="hierRoot2" presStyleCnt="0"/>
      <dgm:spPr/>
    </dgm:pt>
    <dgm:pt modelId="{76F8A509-69BC-49D6-B63C-5D634EBEC87A}" type="pres">
      <dgm:prSet presAssocID="{D070EA6A-582A-4AA7-8A4C-517E0CB0C94A}" presName="composite2" presStyleCnt="0"/>
      <dgm:spPr/>
    </dgm:pt>
    <dgm:pt modelId="{5492890A-04F7-4463-BC11-2780FAF065AC}" type="pres">
      <dgm:prSet presAssocID="{D070EA6A-582A-4AA7-8A4C-517E0CB0C94A}" presName="background2" presStyleLbl="node2" presStyleIdx="0" presStyleCnt="1"/>
      <dgm:spPr/>
    </dgm:pt>
    <dgm:pt modelId="{DBA9E23D-5CF6-470B-AC48-2CE44D0BF090}" type="pres">
      <dgm:prSet presAssocID="{D070EA6A-582A-4AA7-8A4C-517E0CB0C94A}" presName="text2" presStyleLbl="fgAcc2" presStyleIdx="0" presStyleCnt="1">
        <dgm:presLayoutVars>
          <dgm:chPref val="3"/>
        </dgm:presLayoutVars>
      </dgm:prSet>
      <dgm:spPr/>
    </dgm:pt>
    <dgm:pt modelId="{D3D04B89-E742-4CE2-980C-4C1D87BDBF7E}" type="pres">
      <dgm:prSet presAssocID="{D070EA6A-582A-4AA7-8A4C-517E0CB0C94A}" presName="hierChild3" presStyleCnt="0"/>
      <dgm:spPr/>
    </dgm:pt>
    <dgm:pt modelId="{59ACCA8F-C7D5-43DD-A404-CCA504110047}" type="pres">
      <dgm:prSet presAssocID="{3595BE70-6975-4799-9A06-8D04AE250A7A}" presName="Name17" presStyleLbl="parChTrans1D3" presStyleIdx="0" presStyleCnt="1"/>
      <dgm:spPr/>
    </dgm:pt>
    <dgm:pt modelId="{9B5BAF19-EAEE-4F3D-B5A7-3ADFE82CC93B}" type="pres">
      <dgm:prSet presAssocID="{DB322ACB-EE2E-4FFC-8640-0FA881BE1621}" presName="hierRoot3" presStyleCnt="0"/>
      <dgm:spPr/>
    </dgm:pt>
    <dgm:pt modelId="{F71EDA7E-92A0-449F-B6CE-D2DDCDBFA832}" type="pres">
      <dgm:prSet presAssocID="{DB322ACB-EE2E-4FFC-8640-0FA881BE1621}" presName="composite3" presStyleCnt="0"/>
      <dgm:spPr/>
    </dgm:pt>
    <dgm:pt modelId="{3798A4A9-6F21-405B-8E0F-2F514BC4EEB6}" type="pres">
      <dgm:prSet presAssocID="{DB322ACB-EE2E-4FFC-8640-0FA881BE1621}" presName="background3" presStyleLbl="node3" presStyleIdx="0" presStyleCnt="1"/>
      <dgm:spPr/>
    </dgm:pt>
    <dgm:pt modelId="{2338A46A-2FE1-49B8-B2C7-5C0621D86B22}" type="pres">
      <dgm:prSet presAssocID="{DB322ACB-EE2E-4FFC-8640-0FA881BE1621}" presName="text3" presStyleLbl="fgAcc3" presStyleIdx="0" presStyleCnt="1">
        <dgm:presLayoutVars>
          <dgm:chPref val="3"/>
        </dgm:presLayoutVars>
      </dgm:prSet>
      <dgm:spPr/>
    </dgm:pt>
    <dgm:pt modelId="{38BEFC36-F1E3-4373-9287-82C8AD4C9A74}" type="pres">
      <dgm:prSet presAssocID="{DB322ACB-EE2E-4FFC-8640-0FA881BE1621}" presName="hierChild4" presStyleCnt="0"/>
      <dgm:spPr/>
    </dgm:pt>
    <dgm:pt modelId="{52044532-1520-432F-86A5-7DB139F33FD8}" type="pres">
      <dgm:prSet presAssocID="{F1DBF17E-E9BA-4C3E-8A8B-153EAF0689EF}" presName="Name23" presStyleLbl="parChTrans1D4" presStyleIdx="0" presStyleCnt="6"/>
      <dgm:spPr/>
    </dgm:pt>
    <dgm:pt modelId="{1B6325F3-84CA-41B2-918F-1A25D19B070B}" type="pres">
      <dgm:prSet presAssocID="{A45CD0E0-5E10-4AEA-AED5-599D97C0224A}" presName="hierRoot4" presStyleCnt="0"/>
      <dgm:spPr/>
    </dgm:pt>
    <dgm:pt modelId="{68735F57-6A30-4092-8337-1F2DF5C39304}" type="pres">
      <dgm:prSet presAssocID="{A45CD0E0-5E10-4AEA-AED5-599D97C0224A}" presName="composite4" presStyleCnt="0"/>
      <dgm:spPr/>
    </dgm:pt>
    <dgm:pt modelId="{6331DAEC-832C-4AE6-A3D3-7E66D7C25B6E}" type="pres">
      <dgm:prSet presAssocID="{A45CD0E0-5E10-4AEA-AED5-599D97C0224A}" presName="background4" presStyleLbl="node4" presStyleIdx="0" presStyleCnt="6"/>
      <dgm:spPr/>
    </dgm:pt>
    <dgm:pt modelId="{5F3E0024-7B93-42E6-996C-4C946BF754CA}" type="pres">
      <dgm:prSet presAssocID="{A45CD0E0-5E10-4AEA-AED5-599D97C0224A}" presName="text4" presStyleLbl="fgAcc4" presStyleIdx="0" presStyleCnt="6">
        <dgm:presLayoutVars>
          <dgm:chPref val="3"/>
        </dgm:presLayoutVars>
      </dgm:prSet>
      <dgm:spPr/>
    </dgm:pt>
    <dgm:pt modelId="{2A42110F-3E89-40FD-9D6F-B7704A1A0625}" type="pres">
      <dgm:prSet presAssocID="{A45CD0E0-5E10-4AEA-AED5-599D97C0224A}" presName="hierChild5" presStyleCnt="0"/>
      <dgm:spPr/>
    </dgm:pt>
    <dgm:pt modelId="{0F97F2FD-61EC-4D68-BA12-16D8E70FF4AA}" type="pres">
      <dgm:prSet presAssocID="{33C8D192-8E72-408A-939C-18AED2741695}" presName="Name23" presStyleLbl="parChTrans1D4" presStyleIdx="1" presStyleCnt="6"/>
      <dgm:spPr/>
    </dgm:pt>
    <dgm:pt modelId="{3B12321D-9D15-4DAA-B5B9-D7AEB972268F}" type="pres">
      <dgm:prSet presAssocID="{BA28BAC4-8C6F-4738-A101-88381378F0AF}" presName="hierRoot4" presStyleCnt="0"/>
      <dgm:spPr/>
    </dgm:pt>
    <dgm:pt modelId="{CF02DC1E-2E88-4943-A8B5-3E70365A8F6D}" type="pres">
      <dgm:prSet presAssocID="{BA28BAC4-8C6F-4738-A101-88381378F0AF}" presName="composite4" presStyleCnt="0"/>
      <dgm:spPr/>
    </dgm:pt>
    <dgm:pt modelId="{CA3595B0-A6EA-4AC6-9A66-66FAE506DF38}" type="pres">
      <dgm:prSet presAssocID="{BA28BAC4-8C6F-4738-A101-88381378F0AF}" presName="background4" presStyleLbl="node4" presStyleIdx="1" presStyleCnt="6"/>
      <dgm:spPr/>
    </dgm:pt>
    <dgm:pt modelId="{A6E0C45A-84BC-485F-96EE-23073510CBC7}" type="pres">
      <dgm:prSet presAssocID="{BA28BAC4-8C6F-4738-A101-88381378F0AF}" presName="text4" presStyleLbl="fgAcc4" presStyleIdx="1" presStyleCnt="6">
        <dgm:presLayoutVars>
          <dgm:chPref val="3"/>
        </dgm:presLayoutVars>
      </dgm:prSet>
      <dgm:spPr/>
    </dgm:pt>
    <dgm:pt modelId="{D61E2BFC-6531-4488-B2BF-9640AC8F2379}" type="pres">
      <dgm:prSet presAssocID="{BA28BAC4-8C6F-4738-A101-88381378F0AF}" presName="hierChild5" presStyleCnt="0"/>
      <dgm:spPr/>
    </dgm:pt>
    <dgm:pt modelId="{6A5FBBD1-36A4-4E0D-927D-7852F921E4B7}" type="pres">
      <dgm:prSet presAssocID="{9BBB96B5-5427-4B91-AC60-00168E83C9B2}" presName="Name23" presStyleLbl="parChTrans1D4" presStyleIdx="2" presStyleCnt="6"/>
      <dgm:spPr/>
    </dgm:pt>
    <dgm:pt modelId="{468F8B12-70D2-449C-9A2A-28767959BB57}" type="pres">
      <dgm:prSet presAssocID="{3E424D82-3712-4EB8-B5BC-DE31073D886D}" presName="hierRoot4" presStyleCnt="0"/>
      <dgm:spPr/>
    </dgm:pt>
    <dgm:pt modelId="{24FBBD0C-9A46-4B6F-A1A9-2E4631AF44F1}" type="pres">
      <dgm:prSet presAssocID="{3E424D82-3712-4EB8-B5BC-DE31073D886D}" presName="composite4" presStyleCnt="0"/>
      <dgm:spPr/>
    </dgm:pt>
    <dgm:pt modelId="{A109C93C-972B-4DC6-9CC8-0ED241EC69B4}" type="pres">
      <dgm:prSet presAssocID="{3E424D82-3712-4EB8-B5BC-DE31073D886D}" presName="background4" presStyleLbl="node4" presStyleIdx="2" presStyleCnt="6"/>
      <dgm:spPr/>
    </dgm:pt>
    <dgm:pt modelId="{D59B525D-8EA5-40DA-B92C-E4496FD00512}" type="pres">
      <dgm:prSet presAssocID="{3E424D82-3712-4EB8-B5BC-DE31073D886D}" presName="text4" presStyleLbl="fgAcc4" presStyleIdx="2" presStyleCnt="6">
        <dgm:presLayoutVars>
          <dgm:chPref val="3"/>
        </dgm:presLayoutVars>
      </dgm:prSet>
      <dgm:spPr/>
    </dgm:pt>
    <dgm:pt modelId="{A0BAFC1F-1D00-4BC0-AB16-C6C457078682}" type="pres">
      <dgm:prSet presAssocID="{3E424D82-3712-4EB8-B5BC-DE31073D886D}" presName="hierChild5" presStyleCnt="0"/>
      <dgm:spPr/>
    </dgm:pt>
    <dgm:pt modelId="{0C5FFC45-F717-481F-806F-21CBB6018659}" type="pres">
      <dgm:prSet presAssocID="{E59E7E07-2121-4CC4-8007-EFA8F9A0973F}" presName="Name23" presStyleLbl="parChTrans1D4" presStyleIdx="3" presStyleCnt="6"/>
      <dgm:spPr/>
    </dgm:pt>
    <dgm:pt modelId="{9E948FAF-0E75-42A1-AC1E-4BE030BA31AF}" type="pres">
      <dgm:prSet presAssocID="{D4D30A4C-DF82-42CC-AA40-4575FEE6A8D5}" presName="hierRoot4" presStyleCnt="0"/>
      <dgm:spPr/>
    </dgm:pt>
    <dgm:pt modelId="{4E00734A-B301-4011-8464-82086CA1D732}" type="pres">
      <dgm:prSet presAssocID="{D4D30A4C-DF82-42CC-AA40-4575FEE6A8D5}" presName="composite4" presStyleCnt="0"/>
      <dgm:spPr/>
    </dgm:pt>
    <dgm:pt modelId="{8CF5FABB-9BC1-4754-AB09-09274FD7D5DE}" type="pres">
      <dgm:prSet presAssocID="{D4D30A4C-DF82-42CC-AA40-4575FEE6A8D5}" presName="background4" presStyleLbl="node4" presStyleIdx="3" presStyleCnt="6"/>
      <dgm:spPr/>
    </dgm:pt>
    <dgm:pt modelId="{8B75E107-DEA1-41B2-9064-968BF8E6E4B5}" type="pres">
      <dgm:prSet presAssocID="{D4D30A4C-DF82-42CC-AA40-4575FEE6A8D5}" presName="text4" presStyleLbl="fgAcc4" presStyleIdx="3" presStyleCnt="6">
        <dgm:presLayoutVars>
          <dgm:chPref val="3"/>
        </dgm:presLayoutVars>
      </dgm:prSet>
      <dgm:spPr/>
    </dgm:pt>
    <dgm:pt modelId="{1BFF3275-5B97-4868-8F1F-C6CD26615136}" type="pres">
      <dgm:prSet presAssocID="{D4D30A4C-DF82-42CC-AA40-4575FEE6A8D5}" presName="hierChild5" presStyleCnt="0"/>
      <dgm:spPr/>
    </dgm:pt>
    <dgm:pt modelId="{0F3B237E-96D0-4BD8-BA0F-2D1C2B795840}" type="pres">
      <dgm:prSet presAssocID="{C9FFDD69-7734-4E73-9122-4415ACEBAD7B}" presName="Name23" presStyleLbl="parChTrans1D4" presStyleIdx="4" presStyleCnt="6"/>
      <dgm:spPr/>
    </dgm:pt>
    <dgm:pt modelId="{D30D66AD-C15D-4F94-8101-E57636DAFC02}" type="pres">
      <dgm:prSet presAssocID="{2273DAEE-F34D-4ED9-810A-4024DAA8FF33}" presName="hierRoot4" presStyleCnt="0"/>
      <dgm:spPr/>
    </dgm:pt>
    <dgm:pt modelId="{C45F91F3-6311-4BC3-8F12-513D4F1D4AAA}" type="pres">
      <dgm:prSet presAssocID="{2273DAEE-F34D-4ED9-810A-4024DAA8FF33}" presName="composite4" presStyleCnt="0"/>
      <dgm:spPr/>
    </dgm:pt>
    <dgm:pt modelId="{971BE1A8-0AD3-4725-9733-6DC753268DF6}" type="pres">
      <dgm:prSet presAssocID="{2273DAEE-F34D-4ED9-810A-4024DAA8FF33}" presName="background4" presStyleLbl="node4" presStyleIdx="4" presStyleCnt="6"/>
      <dgm:spPr/>
    </dgm:pt>
    <dgm:pt modelId="{2637639F-9E2D-4025-A306-9DCD6ABE812A}" type="pres">
      <dgm:prSet presAssocID="{2273DAEE-F34D-4ED9-810A-4024DAA8FF33}" presName="text4" presStyleLbl="fgAcc4" presStyleIdx="4" presStyleCnt="6">
        <dgm:presLayoutVars>
          <dgm:chPref val="3"/>
        </dgm:presLayoutVars>
      </dgm:prSet>
      <dgm:spPr/>
    </dgm:pt>
    <dgm:pt modelId="{FE04582C-6A30-4991-96F5-8B785B0EC378}" type="pres">
      <dgm:prSet presAssocID="{2273DAEE-F34D-4ED9-810A-4024DAA8FF33}" presName="hierChild5" presStyleCnt="0"/>
      <dgm:spPr/>
    </dgm:pt>
    <dgm:pt modelId="{F3754EBA-9A12-4452-B2FE-A1C8F656783E}" type="pres">
      <dgm:prSet presAssocID="{10D534FF-5BFD-42F7-A868-CF2154644050}" presName="Name23" presStyleLbl="parChTrans1D4" presStyleIdx="5" presStyleCnt="6"/>
      <dgm:spPr/>
    </dgm:pt>
    <dgm:pt modelId="{5D619824-79E6-4CCF-9EC3-C55628458F1D}" type="pres">
      <dgm:prSet presAssocID="{23DD5F9B-B50F-4412-8668-1126DF58B508}" presName="hierRoot4" presStyleCnt="0"/>
      <dgm:spPr/>
    </dgm:pt>
    <dgm:pt modelId="{500513F3-8129-4F38-BF74-9F8B51427106}" type="pres">
      <dgm:prSet presAssocID="{23DD5F9B-B50F-4412-8668-1126DF58B508}" presName="composite4" presStyleCnt="0"/>
      <dgm:spPr/>
    </dgm:pt>
    <dgm:pt modelId="{6B62C889-C802-466F-96C8-D1B83498A23D}" type="pres">
      <dgm:prSet presAssocID="{23DD5F9B-B50F-4412-8668-1126DF58B508}" presName="background4" presStyleLbl="node4" presStyleIdx="5" presStyleCnt="6"/>
      <dgm:spPr/>
    </dgm:pt>
    <dgm:pt modelId="{A79A0217-234F-45B9-9697-BE20C396EFA2}" type="pres">
      <dgm:prSet presAssocID="{23DD5F9B-B50F-4412-8668-1126DF58B508}" presName="text4" presStyleLbl="fgAcc4" presStyleIdx="5" presStyleCnt="6">
        <dgm:presLayoutVars>
          <dgm:chPref val="3"/>
        </dgm:presLayoutVars>
      </dgm:prSet>
      <dgm:spPr/>
    </dgm:pt>
    <dgm:pt modelId="{102DB6A2-4CD0-49C8-A664-2968B1F2927C}" type="pres">
      <dgm:prSet presAssocID="{23DD5F9B-B50F-4412-8668-1126DF58B508}" presName="hierChild5" presStyleCnt="0"/>
      <dgm:spPr/>
    </dgm:pt>
  </dgm:ptLst>
  <dgm:cxnLst>
    <dgm:cxn modelId="{BF7EC207-4FD2-4367-8D4F-2EA186CAFAFE}" srcId="{DB322ACB-EE2E-4FFC-8640-0FA881BE1621}" destId="{D4D30A4C-DF82-42CC-AA40-4575FEE6A8D5}" srcOrd="3" destOrd="0" parTransId="{E59E7E07-2121-4CC4-8007-EFA8F9A0973F}" sibTransId="{B091D496-EBD1-470E-8352-FCABA641FC23}"/>
    <dgm:cxn modelId="{7FE4A30B-F098-4957-882E-50E9EC19D483}" type="presOf" srcId="{A45CD0E0-5E10-4AEA-AED5-599D97C0224A}" destId="{5F3E0024-7B93-42E6-996C-4C946BF754CA}" srcOrd="0" destOrd="0" presId="urn:microsoft.com/office/officeart/2005/8/layout/hierarchy1"/>
    <dgm:cxn modelId="{EAF2D915-3C93-4FE9-98DA-51A29F90485C}" srcId="{DB322ACB-EE2E-4FFC-8640-0FA881BE1621}" destId="{2273DAEE-F34D-4ED9-810A-4024DAA8FF33}" srcOrd="4" destOrd="0" parTransId="{C9FFDD69-7734-4E73-9122-4415ACEBAD7B}" sibTransId="{D5E71461-A623-4ADE-85DE-4A6920564C4F}"/>
    <dgm:cxn modelId="{9C6CC717-6E46-47AE-9D58-B20A99588BE7}" srcId="{DB322ACB-EE2E-4FFC-8640-0FA881BE1621}" destId="{3E424D82-3712-4EB8-B5BC-DE31073D886D}" srcOrd="2" destOrd="0" parTransId="{9BBB96B5-5427-4B91-AC60-00168E83C9B2}" sibTransId="{AA4B2139-FCB4-4AAC-826F-6924F1EDAF4D}"/>
    <dgm:cxn modelId="{D2803B1C-7AD6-42D8-B0D7-2306989A33BB}" type="presOf" srcId="{3E424D82-3712-4EB8-B5BC-DE31073D886D}" destId="{D59B525D-8EA5-40DA-B92C-E4496FD00512}" srcOrd="0" destOrd="0" presId="urn:microsoft.com/office/officeart/2005/8/layout/hierarchy1"/>
    <dgm:cxn modelId="{3B305625-9FE1-4485-A833-A5EE057796ED}" type="presOf" srcId="{2273DAEE-F34D-4ED9-810A-4024DAA8FF33}" destId="{2637639F-9E2D-4025-A306-9DCD6ABE812A}" srcOrd="0" destOrd="0" presId="urn:microsoft.com/office/officeart/2005/8/layout/hierarchy1"/>
    <dgm:cxn modelId="{702BAE26-8D83-4AFA-B037-853C41BEFCE4}" type="presOf" srcId="{F1DBF17E-E9BA-4C3E-8A8B-153EAF0689EF}" destId="{52044532-1520-432F-86A5-7DB139F33FD8}" srcOrd="0" destOrd="0" presId="urn:microsoft.com/office/officeart/2005/8/layout/hierarchy1"/>
    <dgm:cxn modelId="{D8685F31-A1D5-4CA6-9BAC-DB1D54403272}" srcId="{90EA702C-97D2-4ACA-9FEF-CD4AD89C75F9}" destId="{D070EA6A-582A-4AA7-8A4C-517E0CB0C94A}" srcOrd="0" destOrd="0" parTransId="{24F1A63E-EBFC-4FA3-893D-9F9D35D87C4E}" sibTransId="{C7A8CC5C-D0F0-4109-A411-954AAA96F5DC}"/>
    <dgm:cxn modelId="{8CEDB431-30C2-4A35-8795-A918BD003E96}" type="presOf" srcId="{24F1A63E-EBFC-4FA3-893D-9F9D35D87C4E}" destId="{31439524-A7B7-482E-95D0-865DACC2F8BE}" srcOrd="0" destOrd="0" presId="urn:microsoft.com/office/officeart/2005/8/layout/hierarchy1"/>
    <dgm:cxn modelId="{E6FEF861-F569-434E-B823-B90B7A384174}" srcId="{DB322ACB-EE2E-4FFC-8640-0FA881BE1621}" destId="{23DD5F9B-B50F-4412-8668-1126DF58B508}" srcOrd="5" destOrd="0" parTransId="{10D534FF-5BFD-42F7-A868-CF2154644050}" sibTransId="{DD628759-FBD3-4214-82AF-04EF7A316D48}"/>
    <dgm:cxn modelId="{E457C265-EB11-4307-BB7F-4FC22FDD1D0B}" type="presOf" srcId="{E59E7E07-2121-4CC4-8007-EFA8F9A0973F}" destId="{0C5FFC45-F717-481F-806F-21CBB6018659}" srcOrd="0" destOrd="0" presId="urn:microsoft.com/office/officeart/2005/8/layout/hierarchy1"/>
    <dgm:cxn modelId="{C3229F6B-4A6B-4DE7-9F07-E8B344FD5469}" type="presOf" srcId="{3595BE70-6975-4799-9A06-8D04AE250A7A}" destId="{59ACCA8F-C7D5-43DD-A404-CCA504110047}" srcOrd="0" destOrd="0" presId="urn:microsoft.com/office/officeart/2005/8/layout/hierarchy1"/>
    <dgm:cxn modelId="{7C457554-E678-4591-9C8C-033A4D471B13}" type="presOf" srcId="{10D534FF-5BFD-42F7-A868-CF2154644050}" destId="{F3754EBA-9A12-4452-B2FE-A1C8F656783E}" srcOrd="0" destOrd="0" presId="urn:microsoft.com/office/officeart/2005/8/layout/hierarchy1"/>
    <dgm:cxn modelId="{B10FE85A-07EB-4096-AD96-D5D58C54BB5B}" srcId="{DB322ACB-EE2E-4FFC-8640-0FA881BE1621}" destId="{A45CD0E0-5E10-4AEA-AED5-599D97C0224A}" srcOrd="0" destOrd="0" parTransId="{F1DBF17E-E9BA-4C3E-8A8B-153EAF0689EF}" sibTransId="{00AFAD12-3533-4E2F-8CEE-B29A704AD999}"/>
    <dgm:cxn modelId="{13C5F78F-D7AD-438B-8552-ECC55713FD0A}" type="presOf" srcId="{23DD5F9B-B50F-4412-8668-1126DF58B508}" destId="{A79A0217-234F-45B9-9697-BE20C396EFA2}" srcOrd="0" destOrd="0" presId="urn:microsoft.com/office/officeart/2005/8/layout/hierarchy1"/>
    <dgm:cxn modelId="{E7080FA1-D8D8-4FCF-BFF5-3A2FD1CFC162}" srcId="{DB322ACB-EE2E-4FFC-8640-0FA881BE1621}" destId="{BA28BAC4-8C6F-4738-A101-88381378F0AF}" srcOrd="1" destOrd="0" parTransId="{33C8D192-8E72-408A-939C-18AED2741695}" sibTransId="{786E263A-9275-4E25-80ED-90271C786CB1}"/>
    <dgm:cxn modelId="{104298A7-6469-454B-80A0-4E4380CEEA49}" type="presOf" srcId="{9BBB96B5-5427-4B91-AC60-00168E83C9B2}" destId="{6A5FBBD1-36A4-4E0D-927D-7852F921E4B7}" srcOrd="0" destOrd="0" presId="urn:microsoft.com/office/officeart/2005/8/layout/hierarchy1"/>
    <dgm:cxn modelId="{0B3B0BA8-5451-4204-85CD-4D65AB4FF15A}" type="presOf" srcId="{D070EA6A-582A-4AA7-8A4C-517E0CB0C94A}" destId="{DBA9E23D-5CF6-470B-AC48-2CE44D0BF090}" srcOrd="0" destOrd="0" presId="urn:microsoft.com/office/officeart/2005/8/layout/hierarchy1"/>
    <dgm:cxn modelId="{BDC248B9-AAFE-4664-A810-62BE682550A0}" type="presOf" srcId="{C9FFDD69-7734-4E73-9122-4415ACEBAD7B}" destId="{0F3B237E-96D0-4BD8-BA0F-2D1C2B795840}" srcOrd="0" destOrd="0" presId="urn:microsoft.com/office/officeart/2005/8/layout/hierarchy1"/>
    <dgm:cxn modelId="{BC6998C5-EED0-4DFB-8D28-8E95AEAAF816}" type="presOf" srcId="{33C8D192-8E72-408A-939C-18AED2741695}" destId="{0F97F2FD-61EC-4D68-BA12-16D8E70FF4AA}" srcOrd="0" destOrd="0" presId="urn:microsoft.com/office/officeart/2005/8/layout/hierarchy1"/>
    <dgm:cxn modelId="{18B02CCB-54F4-460E-8F0D-13F92376D2DE}" type="presOf" srcId="{A842D898-3F5C-457E-9FFB-87D8E0F4C2AA}" destId="{CA62BAB4-B97A-499B-9A41-D2C446C1019A}" srcOrd="0" destOrd="0" presId="urn:microsoft.com/office/officeart/2005/8/layout/hierarchy1"/>
    <dgm:cxn modelId="{93C0F1D4-E883-4A66-92B4-AB4317A6B217}" type="presOf" srcId="{90EA702C-97D2-4ACA-9FEF-CD4AD89C75F9}" destId="{0A140A5F-13AB-40F9-86B8-536AFD49931A}" srcOrd="0" destOrd="0" presId="urn:microsoft.com/office/officeart/2005/8/layout/hierarchy1"/>
    <dgm:cxn modelId="{A0EB51D5-9735-4851-A365-FFD85DB51161}" type="presOf" srcId="{BA28BAC4-8C6F-4738-A101-88381378F0AF}" destId="{A6E0C45A-84BC-485F-96EE-23073510CBC7}" srcOrd="0" destOrd="0" presId="urn:microsoft.com/office/officeart/2005/8/layout/hierarchy1"/>
    <dgm:cxn modelId="{EB2D90DB-A753-4C89-8D9E-7BE42BCBF2F6}" srcId="{D070EA6A-582A-4AA7-8A4C-517E0CB0C94A}" destId="{DB322ACB-EE2E-4FFC-8640-0FA881BE1621}" srcOrd="0" destOrd="0" parTransId="{3595BE70-6975-4799-9A06-8D04AE250A7A}" sibTransId="{71DF6941-5161-4481-99B6-DFD09E9ADB0E}"/>
    <dgm:cxn modelId="{AC0FE8DD-27A5-40A2-9F44-C934CAD87713}" type="presOf" srcId="{D4D30A4C-DF82-42CC-AA40-4575FEE6A8D5}" destId="{8B75E107-DEA1-41B2-9064-968BF8E6E4B5}" srcOrd="0" destOrd="0" presId="urn:microsoft.com/office/officeart/2005/8/layout/hierarchy1"/>
    <dgm:cxn modelId="{737451F0-C9CB-4273-952D-F9383A15856D}" type="presOf" srcId="{DB322ACB-EE2E-4FFC-8640-0FA881BE1621}" destId="{2338A46A-2FE1-49B8-B2C7-5C0621D86B22}" srcOrd="0" destOrd="0" presId="urn:microsoft.com/office/officeart/2005/8/layout/hierarchy1"/>
    <dgm:cxn modelId="{88BA9DF6-14B3-47FE-8412-ECA0A5895838}" srcId="{A842D898-3F5C-457E-9FFB-87D8E0F4C2AA}" destId="{90EA702C-97D2-4ACA-9FEF-CD4AD89C75F9}" srcOrd="0" destOrd="0" parTransId="{EB3E617D-23F0-4B3E-B716-250CB0904476}" sibTransId="{24CD227D-5ED1-43C7-920B-90CE81FA566B}"/>
    <dgm:cxn modelId="{BE823EF4-025B-46E6-98B8-800146E99A14}" type="presParOf" srcId="{CA62BAB4-B97A-499B-9A41-D2C446C1019A}" destId="{59A7BB6D-3619-4F59-8723-3A3C56E65BB4}" srcOrd="0" destOrd="0" presId="urn:microsoft.com/office/officeart/2005/8/layout/hierarchy1"/>
    <dgm:cxn modelId="{F13FEA34-6577-4DAC-A028-491EF57AB895}" type="presParOf" srcId="{59A7BB6D-3619-4F59-8723-3A3C56E65BB4}" destId="{7D5FDA75-C7E3-49CA-82BC-CC44D242C21F}" srcOrd="0" destOrd="0" presId="urn:microsoft.com/office/officeart/2005/8/layout/hierarchy1"/>
    <dgm:cxn modelId="{639DC940-7856-449E-ABE7-A3D957A3974B}" type="presParOf" srcId="{7D5FDA75-C7E3-49CA-82BC-CC44D242C21F}" destId="{AA5252D0-0AA1-4262-A32A-EE7D86ADAA7C}" srcOrd="0" destOrd="0" presId="urn:microsoft.com/office/officeart/2005/8/layout/hierarchy1"/>
    <dgm:cxn modelId="{1C30E2EB-6752-48F3-9F2F-BBE456E630C0}" type="presParOf" srcId="{7D5FDA75-C7E3-49CA-82BC-CC44D242C21F}" destId="{0A140A5F-13AB-40F9-86B8-536AFD49931A}" srcOrd="1" destOrd="0" presId="urn:microsoft.com/office/officeart/2005/8/layout/hierarchy1"/>
    <dgm:cxn modelId="{748F3A5F-C956-4477-A9EF-3406458CF08F}" type="presParOf" srcId="{59A7BB6D-3619-4F59-8723-3A3C56E65BB4}" destId="{DFDF3B32-F8F0-4E2E-BE76-41DFAC713C8C}" srcOrd="1" destOrd="0" presId="urn:microsoft.com/office/officeart/2005/8/layout/hierarchy1"/>
    <dgm:cxn modelId="{E4693B96-2C96-4F90-BE71-33F8DA9FC42A}" type="presParOf" srcId="{DFDF3B32-F8F0-4E2E-BE76-41DFAC713C8C}" destId="{31439524-A7B7-482E-95D0-865DACC2F8BE}" srcOrd="0" destOrd="0" presId="urn:microsoft.com/office/officeart/2005/8/layout/hierarchy1"/>
    <dgm:cxn modelId="{66E741D7-C531-4FC3-9B5A-7B32A825949A}" type="presParOf" srcId="{DFDF3B32-F8F0-4E2E-BE76-41DFAC713C8C}" destId="{C8CD2592-A2F3-47D7-A1D5-7AD808D34549}" srcOrd="1" destOrd="0" presId="urn:microsoft.com/office/officeart/2005/8/layout/hierarchy1"/>
    <dgm:cxn modelId="{E334D8A6-43EA-4AEB-9608-F70298B8EEBB}" type="presParOf" srcId="{C8CD2592-A2F3-47D7-A1D5-7AD808D34549}" destId="{76F8A509-69BC-49D6-B63C-5D634EBEC87A}" srcOrd="0" destOrd="0" presId="urn:microsoft.com/office/officeart/2005/8/layout/hierarchy1"/>
    <dgm:cxn modelId="{A97843A1-0BC3-42A8-871F-8944D67F2A6E}" type="presParOf" srcId="{76F8A509-69BC-49D6-B63C-5D634EBEC87A}" destId="{5492890A-04F7-4463-BC11-2780FAF065AC}" srcOrd="0" destOrd="0" presId="urn:microsoft.com/office/officeart/2005/8/layout/hierarchy1"/>
    <dgm:cxn modelId="{ABA220DD-2704-4BC0-89F6-A69D2772BAE6}" type="presParOf" srcId="{76F8A509-69BC-49D6-B63C-5D634EBEC87A}" destId="{DBA9E23D-5CF6-470B-AC48-2CE44D0BF090}" srcOrd="1" destOrd="0" presId="urn:microsoft.com/office/officeart/2005/8/layout/hierarchy1"/>
    <dgm:cxn modelId="{A8A332D7-D875-4CA8-B977-E0BA72153E0A}" type="presParOf" srcId="{C8CD2592-A2F3-47D7-A1D5-7AD808D34549}" destId="{D3D04B89-E742-4CE2-980C-4C1D87BDBF7E}" srcOrd="1" destOrd="0" presId="urn:microsoft.com/office/officeart/2005/8/layout/hierarchy1"/>
    <dgm:cxn modelId="{77B72377-EB56-472B-A8F6-82DBA2CC914F}" type="presParOf" srcId="{D3D04B89-E742-4CE2-980C-4C1D87BDBF7E}" destId="{59ACCA8F-C7D5-43DD-A404-CCA504110047}" srcOrd="0" destOrd="0" presId="urn:microsoft.com/office/officeart/2005/8/layout/hierarchy1"/>
    <dgm:cxn modelId="{0B1FD8B9-A4BD-4FF0-9DBF-41301484EAF9}" type="presParOf" srcId="{D3D04B89-E742-4CE2-980C-4C1D87BDBF7E}" destId="{9B5BAF19-EAEE-4F3D-B5A7-3ADFE82CC93B}" srcOrd="1" destOrd="0" presId="urn:microsoft.com/office/officeart/2005/8/layout/hierarchy1"/>
    <dgm:cxn modelId="{8021F04F-A66A-4C41-A9EE-997767687DB3}" type="presParOf" srcId="{9B5BAF19-EAEE-4F3D-B5A7-3ADFE82CC93B}" destId="{F71EDA7E-92A0-449F-B6CE-D2DDCDBFA832}" srcOrd="0" destOrd="0" presId="urn:microsoft.com/office/officeart/2005/8/layout/hierarchy1"/>
    <dgm:cxn modelId="{D35B551A-2356-4C36-8748-E4728C3B850E}" type="presParOf" srcId="{F71EDA7E-92A0-449F-B6CE-D2DDCDBFA832}" destId="{3798A4A9-6F21-405B-8E0F-2F514BC4EEB6}" srcOrd="0" destOrd="0" presId="urn:microsoft.com/office/officeart/2005/8/layout/hierarchy1"/>
    <dgm:cxn modelId="{6975FEA8-B309-4FBA-9474-EB4AF805463F}" type="presParOf" srcId="{F71EDA7E-92A0-449F-B6CE-D2DDCDBFA832}" destId="{2338A46A-2FE1-49B8-B2C7-5C0621D86B22}" srcOrd="1" destOrd="0" presId="urn:microsoft.com/office/officeart/2005/8/layout/hierarchy1"/>
    <dgm:cxn modelId="{ADBD4C1F-392B-4497-981E-68408C07DD1F}" type="presParOf" srcId="{9B5BAF19-EAEE-4F3D-B5A7-3ADFE82CC93B}" destId="{38BEFC36-F1E3-4373-9287-82C8AD4C9A74}" srcOrd="1" destOrd="0" presId="urn:microsoft.com/office/officeart/2005/8/layout/hierarchy1"/>
    <dgm:cxn modelId="{44BFB192-F12F-4D6C-A436-3479F28A4ED2}" type="presParOf" srcId="{38BEFC36-F1E3-4373-9287-82C8AD4C9A74}" destId="{52044532-1520-432F-86A5-7DB139F33FD8}" srcOrd="0" destOrd="0" presId="urn:microsoft.com/office/officeart/2005/8/layout/hierarchy1"/>
    <dgm:cxn modelId="{EBDE6011-5D74-40AB-A997-2AD7F8AAE806}" type="presParOf" srcId="{38BEFC36-F1E3-4373-9287-82C8AD4C9A74}" destId="{1B6325F3-84CA-41B2-918F-1A25D19B070B}" srcOrd="1" destOrd="0" presId="urn:microsoft.com/office/officeart/2005/8/layout/hierarchy1"/>
    <dgm:cxn modelId="{7437051F-4CEB-4991-9806-7DDFBE1D990F}" type="presParOf" srcId="{1B6325F3-84CA-41B2-918F-1A25D19B070B}" destId="{68735F57-6A30-4092-8337-1F2DF5C39304}" srcOrd="0" destOrd="0" presId="urn:microsoft.com/office/officeart/2005/8/layout/hierarchy1"/>
    <dgm:cxn modelId="{B8A4422C-288F-4786-8A8D-2A413D464641}" type="presParOf" srcId="{68735F57-6A30-4092-8337-1F2DF5C39304}" destId="{6331DAEC-832C-4AE6-A3D3-7E66D7C25B6E}" srcOrd="0" destOrd="0" presId="urn:microsoft.com/office/officeart/2005/8/layout/hierarchy1"/>
    <dgm:cxn modelId="{782B2223-4EE8-415B-BFE2-DB5BD96D1F37}" type="presParOf" srcId="{68735F57-6A30-4092-8337-1F2DF5C39304}" destId="{5F3E0024-7B93-42E6-996C-4C946BF754CA}" srcOrd="1" destOrd="0" presId="urn:microsoft.com/office/officeart/2005/8/layout/hierarchy1"/>
    <dgm:cxn modelId="{B74C2CBC-BF99-40E7-A72E-95C7D7E10CE1}" type="presParOf" srcId="{1B6325F3-84CA-41B2-918F-1A25D19B070B}" destId="{2A42110F-3E89-40FD-9D6F-B7704A1A0625}" srcOrd="1" destOrd="0" presId="urn:microsoft.com/office/officeart/2005/8/layout/hierarchy1"/>
    <dgm:cxn modelId="{5C7B8CEF-7F00-4FCD-BAC6-0AD320C9F443}" type="presParOf" srcId="{38BEFC36-F1E3-4373-9287-82C8AD4C9A74}" destId="{0F97F2FD-61EC-4D68-BA12-16D8E70FF4AA}" srcOrd="2" destOrd="0" presId="urn:microsoft.com/office/officeart/2005/8/layout/hierarchy1"/>
    <dgm:cxn modelId="{AA4BF8D3-09AC-43F5-A2B6-758E603EB5E2}" type="presParOf" srcId="{38BEFC36-F1E3-4373-9287-82C8AD4C9A74}" destId="{3B12321D-9D15-4DAA-B5B9-D7AEB972268F}" srcOrd="3" destOrd="0" presId="urn:microsoft.com/office/officeart/2005/8/layout/hierarchy1"/>
    <dgm:cxn modelId="{75F91E7C-BA65-4F06-AF4C-CF3903065B15}" type="presParOf" srcId="{3B12321D-9D15-4DAA-B5B9-D7AEB972268F}" destId="{CF02DC1E-2E88-4943-A8B5-3E70365A8F6D}" srcOrd="0" destOrd="0" presId="urn:microsoft.com/office/officeart/2005/8/layout/hierarchy1"/>
    <dgm:cxn modelId="{2D4399C8-8069-43B5-8A2D-D56AB8283799}" type="presParOf" srcId="{CF02DC1E-2E88-4943-A8B5-3E70365A8F6D}" destId="{CA3595B0-A6EA-4AC6-9A66-66FAE506DF38}" srcOrd="0" destOrd="0" presId="urn:microsoft.com/office/officeart/2005/8/layout/hierarchy1"/>
    <dgm:cxn modelId="{C1C20DBA-37C3-47A2-9AB8-D7095DCC16AF}" type="presParOf" srcId="{CF02DC1E-2E88-4943-A8B5-3E70365A8F6D}" destId="{A6E0C45A-84BC-485F-96EE-23073510CBC7}" srcOrd="1" destOrd="0" presId="urn:microsoft.com/office/officeart/2005/8/layout/hierarchy1"/>
    <dgm:cxn modelId="{18E8B078-F6CF-4E19-9F14-1CEFF1C4E99A}" type="presParOf" srcId="{3B12321D-9D15-4DAA-B5B9-D7AEB972268F}" destId="{D61E2BFC-6531-4488-B2BF-9640AC8F2379}" srcOrd="1" destOrd="0" presId="urn:microsoft.com/office/officeart/2005/8/layout/hierarchy1"/>
    <dgm:cxn modelId="{F900DDDF-987C-4E07-8C18-4F964C72100F}" type="presParOf" srcId="{38BEFC36-F1E3-4373-9287-82C8AD4C9A74}" destId="{6A5FBBD1-36A4-4E0D-927D-7852F921E4B7}" srcOrd="4" destOrd="0" presId="urn:microsoft.com/office/officeart/2005/8/layout/hierarchy1"/>
    <dgm:cxn modelId="{A86217C4-3B93-4AD9-81D5-5A7A81E037FF}" type="presParOf" srcId="{38BEFC36-F1E3-4373-9287-82C8AD4C9A74}" destId="{468F8B12-70D2-449C-9A2A-28767959BB57}" srcOrd="5" destOrd="0" presId="urn:microsoft.com/office/officeart/2005/8/layout/hierarchy1"/>
    <dgm:cxn modelId="{150E5570-24E0-44FE-9AA9-96BAFBDBC0F7}" type="presParOf" srcId="{468F8B12-70D2-449C-9A2A-28767959BB57}" destId="{24FBBD0C-9A46-4B6F-A1A9-2E4631AF44F1}" srcOrd="0" destOrd="0" presId="urn:microsoft.com/office/officeart/2005/8/layout/hierarchy1"/>
    <dgm:cxn modelId="{37328701-0F67-45F8-96C6-E325C6A4F493}" type="presParOf" srcId="{24FBBD0C-9A46-4B6F-A1A9-2E4631AF44F1}" destId="{A109C93C-972B-4DC6-9CC8-0ED241EC69B4}" srcOrd="0" destOrd="0" presId="urn:microsoft.com/office/officeart/2005/8/layout/hierarchy1"/>
    <dgm:cxn modelId="{E737DA52-64C5-48F9-BEE4-0392B1E7BB47}" type="presParOf" srcId="{24FBBD0C-9A46-4B6F-A1A9-2E4631AF44F1}" destId="{D59B525D-8EA5-40DA-B92C-E4496FD00512}" srcOrd="1" destOrd="0" presId="urn:microsoft.com/office/officeart/2005/8/layout/hierarchy1"/>
    <dgm:cxn modelId="{B2F11B41-6B7A-4BCB-A8E4-CB71F59122A8}" type="presParOf" srcId="{468F8B12-70D2-449C-9A2A-28767959BB57}" destId="{A0BAFC1F-1D00-4BC0-AB16-C6C457078682}" srcOrd="1" destOrd="0" presId="urn:microsoft.com/office/officeart/2005/8/layout/hierarchy1"/>
    <dgm:cxn modelId="{E808C4E6-A7BE-4653-9F1B-B2D345F1BD03}" type="presParOf" srcId="{38BEFC36-F1E3-4373-9287-82C8AD4C9A74}" destId="{0C5FFC45-F717-481F-806F-21CBB6018659}" srcOrd="6" destOrd="0" presId="urn:microsoft.com/office/officeart/2005/8/layout/hierarchy1"/>
    <dgm:cxn modelId="{E8A31721-0F9C-4C98-8153-EE2DC7224BBC}" type="presParOf" srcId="{38BEFC36-F1E3-4373-9287-82C8AD4C9A74}" destId="{9E948FAF-0E75-42A1-AC1E-4BE030BA31AF}" srcOrd="7" destOrd="0" presId="urn:microsoft.com/office/officeart/2005/8/layout/hierarchy1"/>
    <dgm:cxn modelId="{82B49CDD-3041-4092-9F35-480159979B3D}" type="presParOf" srcId="{9E948FAF-0E75-42A1-AC1E-4BE030BA31AF}" destId="{4E00734A-B301-4011-8464-82086CA1D732}" srcOrd="0" destOrd="0" presId="urn:microsoft.com/office/officeart/2005/8/layout/hierarchy1"/>
    <dgm:cxn modelId="{C0444281-1A0D-418C-951F-F4B9DD02B3A4}" type="presParOf" srcId="{4E00734A-B301-4011-8464-82086CA1D732}" destId="{8CF5FABB-9BC1-4754-AB09-09274FD7D5DE}" srcOrd="0" destOrd="0" presId="urn:microsoft.com/office/officeart/2005/8/layout/hierarchy1"/>
    <dgm:cxn modelId="{E4838728-CEC1-4ED4-986B-A91D434F0492}" type="presParOf" srcId="{4E00734A-B301-4011-8464-82086CA1D732}" destId="{8B75E107-DEA1-41B2-9064-968BF8E6E4B5}" srcOrd="1" destOrd="0" presId="urn:microsoft.com/office/officeart/2005/8/layout/hierarchy1"/>
    <dgm:cxn modelId="{C3A58AE3-D2A9-4ADA-98BB-F21B6534EA59}" type="presParOf" srcId="{9E948FAF-0E75-42A1-AC1E-4BE030BA31AF}" destId="{1BFF3275-5B97-4868-8F1F-C6CD26615136}" srcOrd="1" destOrd="0" presId="urn:microsoft.com/office/officeart/2005/8/layout/hierarchy1"/>
    <dgm:cxn modelId="{F48B7CEA-58B5-49AB-A090-D5B05BB6B1B0}" type="presParOf" srcId="{38BEFC36-F1E3-4373-9287-82C8AD4C9A74}" destId="{0F3B237E-96D0-4BD8-BA0F-2D1C2B795840}" srcOrd="8" destOrd="0" presId="urn:microsoft.com/office/officeart/2005/8/layout/hierarchy1"/>
    <dgm:cxn modelId="{79042337-4E22-423F-8E2B-4BCF41A51DA0}" type="presParOf" srcId="{38BEFC36-F1E3-4373-9287-82C8AD4C9A74}" destId="{D30D66AD-C15D-4F94-8101-E57636DAFC02}" srcOrd="9" destOrd="0" presId="urn:microsoft.com/office/officeart/2005/8/layout/hierarchy1"/>
    <dgm:cxn modelId="{37550AD0-C145-468B-8A43-7DE93E99519A}" type="presParOf" srcId="{D30D66AD-C15D-4F94-8101-E57636DAFC02}" destId="{C45F91F3-6311-4BC3-8F12-513D4F1D4AAA}" srcOrd="0" destOrd="0" presId="urn:microsoft.com/office/officeart/2005/8/layout/hierarchy1"/>
    <dgm:cxn modelId="{00965A68-B143-45B2-8079-F873AC29ECB4}" type="presParOf" srcId="{C45F91F3-6311-4BC3-8F12-513D4F1D4AAA}" destId="{971BE1A8-0AD3-4725-9733-6DC753268DF6}" srcOrd="0" destOrd="0" presId="urn:microsoft.com/office/officeart/2005/8/layout/hierarchy1"/>
    <dgm:cxn modelId="{E33D0010-B757-472E-A11C-0A652DE872C4}" type="presParOf" srcId="{C45F91F3-6311-4BC3-8F12-513D4F1D4AAA}" destId="{2637639F-9E2D-4025-A306-9DCD6ABE812A}" srcOrd="1" destOrd="0" presId="urn:microsoft.com/office/officeart/2005/8/layout/hierarchy1"/>
    <dgm:cxn modelId="{3413F5C8-379B-4A7D-92EC-9B50D05B6020}" type="presParOf" srcId="{D30D66AD-C15D-4F94-8101-E57636DAFC02}" destId="{FE04582C-6A30-4991-96F5-8B785B0EC378}" srcOrd="1" destOrd="0" presId="urn:microsoft.com/office/officeart/2005/8/layout/hierarchy1"/>
    <dgm:cxn modelId="{64B19D37-7447-40D6-A4E1-9EA79BA86656}" type="presParOf" srcId="{38BEFC36-F1E3-4373-9287-82C8AD4C9A74}" destId="{F3754EBA-9A12-4452-B2FE-A1C8F656783E}" srcOrd="10" destOrd="0" presId="urn:microsoft.com/office/officeart/2005/8/layout/hierarchy1"/>
    <dgm:cxn modelId="{87DB4930-98BF-4C28-AF84-A97C724F48BD}" type="presParOf" srcId="{38BEFC36-F1E3-4373-9287-82C8AD4C9A74}" destId="{5D619824-79E6-4CCF-9EC3-C55628458F1D}" srcOrd="11" destOrd="0" presId="urn:microsoft.com/office/officeart/2005/8/layout/hierarchy1"/>
    <dgm:cxn modelId="{D87DFC9C-6BBC-4676-8F22-DE4B7DF4EC0C}" type="presParOf" srcId="{5D619824-79E6-4CCF-9EC3-C55628458F1D}" destId="{500513F3-8129-4F38-BF74-9F8B51427106}" srcOrd="0" destOrd="0" presId="urn:microsoft.com/office/officeart/2005/8/layout/hierarchy1"/>
    <dgm:cxn modelId="{6823D6EC-6439-4CFF-81C6-1845C3A44322}" type="presParOf" srcId="{500513F3-8129-4F38-BF74-9F8B51427106}" destId="{6B62C889-C802-466F-96C8-D1B83498A23D}" srcOrd="0" destOrd="0" presId="urn:microsoft.com/office/officeart/2005/8/layout/hierarchy1"/>
    <dgm:cxn modelId="{34B7F747-5832-44CE-9BD8-E31BB0125D07}" type="presParOf" srcId="{500513F3-8129-4F38-BF74-9F8B51427106}" destId="{A79A0217-234F-45B9-9697-BE20C396EFA2}" srcOrd="1" destOrd="0" presId="urn:microsoft.com/office/officeart/2005/8/layout/hierarchy1"/>
    <dgm:cxn modelId="{0461ACD2-A28B-402E-A7F5-FD5BF3C631FC}" type="presParOf" srcId="{5D619824-79E6-4CCF-9EC3-C55628458F1D}" destId="{102DB6A2-4CD0-49C8-A664-2968B1F2927C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754EBA-9A12-4452-B2FE-A1C8F656783E}">
      <dsp:nvSpPr>
        <dsp:cNvPr id="0" name=""/>
        <dsp:cNvSpPr/>
      </dsp:nvSpPr>
      <dsp:spPr>
        <a:xfrm>
          <a:off x="4902349" y="3391993"/>
          <a:ext cx="4164389" cy="3963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0117"/>
              </a:lnTo>
              <a:lnTo>
                <a:pt x="4164389" y="270117"/>
              </a:lnTo>
              <a:lnTo>
                <a:pt x="4164389" y="396374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3B237E-96D0-4BD8-BA0F-2D1C2B795840}">
      <dsp:nvSpPr>
        <dsp:cNvPr id="0" name=""/>
        <dsp:cNvSpPr/>
      </dsp:nvSpPr>
      <dsp:spPr>
        <a:xfrm>
          <a:off x="4902349" y="3391993"/>
          <a:ext cx="2498633" cy="3963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0117"/>
              </a:lnTo>
              <a:lnTo>
                <a:pt x="2498633" y="270117"/>
              </a:lnTo>
              <a:lnTo>
                <a:pt x="2498633" y="396374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5FFC45-F717-481F-806F-21CBB6018659}">
      <dsp:nvSpPr>
        <dsp:cNvPr id="0" name=""/>
        <dsp:cNvSpPr/>
      </dsp:nvSpPr>
      <dsp:spPr>
        <a:xfrm>
          <a:off x="4902349" y="3391993"/>
          <a:ext cx="832877" cy="3963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0117"/>
              </a:lnTo>
              <a:lnTo>
                <a:pt x="832877" y="270117"/>
              </a:lnTo>
              <a:lnTo>
                <a:pt x="832877" y="396374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5FBBD1-36A4-4E0D-927D-7852F921E4B7}">
      <dsp:nvSpPr>
        <dsp:cNvPr id="0" name=""/>
        <dsp:cNvSpPr/>
      </dsp:nvSpPr>
      <dsp:spPr>
        <a:xfrm>
          <a:off x="4069471" y="3391993"/>
          <a:ext cx="832877" cy="396374"/>
        </a:xfrm>
        <a:custGeom>
          <a:avLst/>
          <a:gdLst/>
          <a:ahLst/>
          <a:cxnLst/>
          <a:rect l="0" t="0" r="0" b="0"/>
          <a:pathLst>
            <a:path>
              <a:moveTo>
                <a:pt x="832877" y="0"/>
              </a:moveTo>
              <a:lnTo>
                <a:pt x="832877" y="270117"/>
              </a:lnTo>
              <a:lnTo>
                <a:pt x="0" y="270117"/>
              </a:lnTo>
              <a:lnTo>
                <a:pt x="0" y="396374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97F2FD-61EC-4D68-BA12-16D8E70FF4AA}">
      <dsp:nvSpPr>
        <dsp:cNvPr id="0" name=""/>
        <dsp:cNvSpPr/>
      </dsp:nvSpPr>
      <dsp:spPr>
        <a:xfrm>
          <a:off x="2403715" y="3391993"/>
          <a:ext cx="2498633" cy="396374"/>
        </a:xfrm>
        <a:custGeom>
          <a:avLst/>
          <a:gdLst/>
          <a:ahLst/>
          <a:cxnLst/>
          <a:rect l="0" t="0" r="0" b="0"/>
          <a:pathLst>
            <a:path>
              <a:moveTo>
                <a:pt x="2498633" y="0"/>
              </a:moveTo>
              <a:lnTo>
                <a:pt x="2498633" y="270117"/>
              </a:lnTo>
              <a:lnTo>
                <a:pt x="0" y="270117"/>
              </a:lnTo>
              <a:lnTo>
                <a:pt x="0" y="396374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044532-1520-432F-86A5-7DB139F33FD8}">
      <dsp:nvSpPr>
        <dsp:cNvPr id="0" name=""/>
        <dsp:cNvSpPr/>
      </dsp:nvSpPr>
      <dsp:spPr>
        <a:xfrm>
          <a:off x="737959" y="3391993"/>
          <a:ext cx="4164389" cy="396374"/>
        </a:xfrm>
        <a:custGeom>
          <a:avLst/>
          <a:gdLst/>
          <a:ahLst/>
          <a:cxnLst/>
          <a:rect l="0" t="0" r="0" b="0"/>
          <a:pathLst>
            <a:path>
              <a:moveTo>
                <a:pt x="4164389" y="0"/>
              </a:moveTo>
              <a:lnTo>
                <a:pt x="4164389" y="270117"/>
              </a:lnTo>
              <a:lnTo>
                <a:pt x="0" y="270117"/>
              </a:lnTo>
              <a:lnTo>
                <a:pt x="0" y="396374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ACCA8F-C7D5-43DD-A404-CCA504110047}">
      <dsp:nvSpPr>
        <dsp:cNvPr id="0" name=""/>
        <dsp:cNvSpPr/>
      </dsp:nvSpPr>
      <dsp:spPr>
        <a:xfrm>
          <a:off x="4856629" y="2130183"/>
          <a:ext cx="91440" cy="39637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96374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439524-A7B7-482E-95D0-865DACC2F8BE}">
      <dsp:nvSpPr>
        <dsp:cNvPr id="0" name=""/>
        <dsp:cNvSpPr/>
      </dsp:nvSpPr>
      <dsp:spPr>
        <a:xfrm>
          <a:off x="4856629" y="868372"/>
          <a:ext cx="91440" cy="39637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96374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5252D0-0AA1-4262-A32A-EE7D86ADAA7C}">
      <dsp:nvSpPr>
        <dsp:cNvPr id="0" name=""/>
        <dsp:cNvSpPr/>
      </dsp:nvSpPr>
      <dsp:spPr>
        <a:xfrm>
          <a:off x="4220903" y="2936"/>
          <a:ext cx="1362891" cy="8654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140A5F-13AB-40F9-86B8-536AFD49931A}">
      <dsp:nvSpPr>
        <dsp:cNvPr id="0" name=""/>
        <dsp:cNvSpPr/>
      </dsp:nvSpPr>
      <dsp:spPr>
        <a:xfrm>
          <a:off x="4372336" y="146797"/>
          <a:ext cx="1362891" cy="86543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Student Management System</a:t>
          </a:r>
        </a:p>
      </dsp:txBody>
      <dsp:txXfrm>
        <a:off x="4397684" y="172145"/>
        <a:ext cx="1312195" cy="814739"/>
      </dsp:txXfrm>
    </dsp:sp>
    <dsp:sp modelId="{5492890A-04F7-4463-BC11-2780FAF065AC}">
      <dsp:nvSpPr>
        <dsp:cNvPr id="0" name=""/>
        <dsp:cNvSpPr/>
      </dsp:nvSpPr>
      <dsp:spPr>
        <a:xfrm>
          <a:off x="4220903" y="1264747"/>
          <a:ext cx="1362891" cy="8654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A9E23D-5CF6-470B-AC48-2CE44D0BF090}">
      <dsp:nvSpPr>
        <dsp:cNvPr id="0" name=""/>
        <dsp:cNvSpPr/>
      </dsp:nvSpPr>
      <dsp:spPr>
        <a:xfrm>
          <a:off x="4372336" y="1408607"/>
          <a:ext cx="1362891" cy="86543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Log In</a:t>
          </a:r>
        </a:p>
      </dsp:txBody>
      <dsp:txXfrm>
        <a:off x="4397684" y="1433955"/>
        <a:ext cx="1312195" cy="814739"/>
      </dsp:txXfrm>
    </dsp:sp>
    <dsp:sp modelId="{3798A4A9-6F21-405B-8E0F-2F514BC4EEB6}">
      <dsp:nvSpPr>
        <dsp:cNvPr id="0" name=""/>
        <dsp:cNvSpPr/>
      </dsp:nvSpPr>
      <dsp:spPr>
        <a:xfrm>
          <a:off x="4220903" y="2526557"/>
          <a:ext cx="1362891" cy="8654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38A46A-2FE1-49B8-B2C7-5C0621D86B22}">
      <dsp:nvSpPr>
        <dsp:cNvPr id="0" name=""/>
        <dsp:cNvSpPr/>
      </dsp:nvSpPr>
      <dsp:spPr>
        <a:xfrm>
          <a:off x="4372336" y="2670417"/>
          <a:ext cx="1362891" cy="86543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Admin</a:t>
          </a:r>
        </a:p>
      </dsp:txBody>
      <dsp:txXfrm>
        <a:off x="4397684" y="2695765"/>
        <a:ext cx="1312195" cy="814739"/>
      </dsp:txXfrm>
    </dsp:sp>
    <dsp:sp modelId="{6331DAEC-832C-4AE6-A3D3-7E66D7C25B6E}">
      <dsp:nvSpPr>
        <dsp:cNvPr id="0" name=""/>
        <dsp:cNvSpPr/>
      </dsp:nvSpPr>
      <dsp:spPr>
        <a:xfrm>
          <a:off x="56513" y="3788367"/>
          <a:ext cx="1362891" cy="8654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3E0024-7B93-42E6-996C-4C946BF754CA}">
      <dsp:nvSpPr>
        <dsp:cNvPr id="0" name=""/>
        <dsp:cNvSpPr/>
      </dsp:nvSpPr>
      <dsp:spPr>
        <a:xfrm>
          <a:off x="207946" y="3932228"/>
          <a:ext cx="1362891" cy="86543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Add Student</a:t>
          </a:r>
        </a:p>
      </dsp:txBody>
      <dsp:txXfrm>
        <a:off x="233294" y="3957576"/>
        <a:ext cx="1312195" cy="814739"/>
      </dsp:txXfrm>
    </dsp:sp>
    <dsp:sp modelId="{CA3595B0-A6EA-4AC6-9A66-66FAE506DF38}">
      <dsp:nvSpPr>
        <dsp:cNvPr id="0" name=""/>
        <dsp:cNvSpPr/>
      </dsp:nvSpPr>
      <dsp:spPr>
        <a:xfrm>
          <a:off x="1722269" y="3788367"/>
          <a:ext cx="1362891" cy="8654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E0C45A-84BC-485F-96EE-23073510CBC7}">
      <dsp:nvSpPr>
        <dsp:cNvPr id="0" name=""/>
        <dsp:cNvSpPr/>
      </dsp:nvSpPr>
      <dsp:spPr>
        <a:xfrm>
          <a:off x="1873702" y="3932228"/>
          <a:ext cx="1362891" cy="86543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Modify Student</a:t>
          </a:r>
        </a:p>
      </dsp:txBody>
      <dsp:txXfrm>
        <a:off x="1899050" y="3957576"/>
        <a:ext cx="1312195" cy="814739"/>
      </dsp:txXfrm>
    </dsp:sp>
    <dsp:sp modelId="{A109C93C-972B-4DC6-9CC8-0ED241EC69B4}">
      <dsp:nvSpPr>
        <dsp:cNvPr id="0" name=""/>
        <dsp:cNvSpPr/>
      </dsp:nvSpPr>
      <dsp:spPr>
        <a:xfrm>
          <a:off x="3388025" y="3788367"/>
          <a:ext cx="1362891" cy="8654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9B525D-8EA5-40DA-B92C-E4496FD00512}">
      <dsp:nvSpPr>
        <dsp:cNvPr id="0" name=""/>
        <dsp:cNvSpPr/>
      </dsp:nvSpPr>
      <dsp:spPr>
        <a:xfrm>
          <a:off x="3539458" y="3932228"/>
          <a:ext cx="1362891" cy="86543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Show All Student</a:t>
          </a:r>
        </a:p>
      </dsp:txBody>
      <dsp:txXfrm>
        <a:off x="3564806" y="3957576"/>
        <a:ext cx="1312195" cy="814739"/>
      </dsp:txXfrm>
    </dsp:sp>
    <dsp:sp modelId="{8CF5FABB-9BC1-4754-AB09-09274FD7D5DE}">
      <dsp:nvSpPr>
        <dsp:cNvPr id="0" name=""/>
        <dsp:cNvSpPr/>
      </dsp:nvSpPr>
      <dsp:spPr>
        <a:xfrm>
          <a:off x="5053781" y="3788367"/>
          <a:ext cx="1362891" cy="8654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75E107-DEA1-41B2-9064-968BF8E6E4B5}">
      <dsp:nvSpPr>
        <dsp:cNvPr id="0" name=""/>
        <dsp:cNvSpPr/>
      </dsp:nvSpPr>
      <dsp:spPr>
        <a:xfrm>
          <a:off x="5205214" y="3932228"/>
          <a:ext cx="1362891" cy="86543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Individual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Student</a:t>
          </a:r>
        </a:p>
      </dsp:txBody>
      <dsp:txXfrm>
        <a:off x="5230562" y="3957576"/>
        <a:ext cx="1312195" cy="814739"/>
      </dsp:txXfrm>
    </dsp:sp>
    <dsp:sp modelId="{971BE1A8-0AD3-4725-9733-6DC753268DF6}">
      <dsp:nvSpPr>
        <dsp:cNvPr id="0" name=""/>
        <dsp:cNvSpPr/>
      </dsp:nvSpPr>
      <dsp:spPr>
        <a:xfrm>
          <a:off x="6719537" y="3788367"/>
          <a:ext cx="1362891" cy="8654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37639F-9E2D-4025-A306-9DCD6ABE812A}">
      <dsp:nvSpPr>
        <dsp:cNvPr id="0" name=""/>
        <dsp:cNvSpPr/>
      </dsp:nvSpPr>
      <dsp:spPr>
        <a:xfrm>
          <a:off x="6870970" y="3932228"/>
          <a:ext cx="1362891" cy="86543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Remove Student </a:t>
          </a:r>
        </a:p>
      </dsp:txBody>
      <dsp:txXfrm>
        <a:off x="6896318" y="3957576"/>
        <a:ext cx="1312195" cy="814739"/>
      </dsp:txXfrm>
    </dsp:sp>
    <dsp:sp modelId="{6B62C889-C802-466F-96C8-D1B83498A23D}">
      <dsp:nvSpPr>
        <dsp:cNvPr id="0" name=""/>
        <dsp:cNvSpPr/>
      </dsp:nvSpPr>
      <dsp:spPr>
        <a:xfrm>
          <a:off x="8385293" y="3788367"/>
          <a:ext cx="1362891" cy="8654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9A0217-234F-45B9-9697-BE20C396EFA2}">
      <dsp:nvSpPr>
        <dsp:cNvPr id="0" name=""/>
        <dsp:cNvSpPr/>
      </dsp:nvSpPr>
      <dsp:spPr>
        <a:xfrm>
          <a:off x="8536726" y="3932228"/>
          <a:ext cx="1362891" cy="86543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Log Out</a:t>
          </a:r>
        </a:p>
      </dsp:txBody>
      <dsp:txXfrm>
        <a:off x="8562074" y="3957576"/>
        <a:ext cx="1312195" cy="8147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rgbClr val="0070C0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" TargetMode="External"/><Relationship Id="rId3" Type="http://schemas.openxmlformats.org/officeDocument/2006/relationships/hyperlink" Target="https://www.wikipedia.org/" TargetMode="External"/><Relationship Id="rId7" Type="http://schemas.openxmlformats.org/officeDocument/2006/relationships/hyperlink" Target="http://freesourcecode.net/" TargetMode="External"/><Relationship Id="rId2" Type="http://schemas.openxmlformats.org/officeDocument/2006/relationships/hyperlink" Target="https://codeprojects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dujournal.in/" TargetMode="External"/><Relationship Id="rId5" Type="http://schemas.openxmlformats.org/officeDocument/2006/relationships/hyperlink" Target="https://www.geeksforgeeks.org/" TargetMode="External"/><Relationship Id="rId4" Type="http://schemas.openxmlformats.org/officeDocument/2006/relationships/hyperlink" Target="https://www.google.com/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56753" y="3982172"/>
            <a:ext cx="12135395" cy="723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1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Bangladesh  University Of Business  And Technology </a:t>
            </a:r>
            <a:endParaRPr lang="en-US" sz="41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6818" y="442617"/>
            <a:ext cx="3075266" cy="3226046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069769" y="4904209"/>
            <a:ext cx="7563394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                       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CSE100 Mini Project </a:t>
            </a:r>
          </a:p>
          <a:p>
            <a:r>
              <a:rPr lang="en-US" dirty="0"/>
              <a:t> </a:t>
            </a:r>
          </a:p>
        </p:txBody>
      </p:sp>
      <p:sp>
        <p:nvSpPr>
          <p:cNvPr id="8" name="Rectangle 7"/>
          <p:cNvSpPr/>
          <p:nvPr/>
        </p:nvSpPr>
        <p:spPr>
          <a:xfrm>
            <a:off x="10633163" y="0"/>
            <a:ext cx="609600" cy="914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19861634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49349"/>
            <a:ext cx="10364451" cy="70083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ime new roman"/>
              </a:rPr>
              <a:t>Software &amp; Programing Language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 new roman"/>
              </a:rPr>
              <a:t> </a:t>
            </a:r>
            <a:br>
              <a:rPr lang="en-US" dirty="0">
                <a:latin typeface="Time new roman"/>
              </a:rPr>
            </a:br>
            <a:endParaRPr lang="en-US" cap="non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9346" y="1817783"/>
            <a:ext cx="6019914" cy="259950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Rectangle 5"/>
          <p:cNvSpPr/>
          <p:nvPr/>
        </p:nvSpPr>
        <p:spPr>
          <a:xfrm>
            <a:off x="2683260" y="4580391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Code::Blocks is a free, open-source cross-platform IDE that supports multiple compilers including GCC, Clang and Visual C++.</a:t>
            </a:r>
          </a:p>
          <a:p>
            <a:endParaRPr lang="en-US" dirty="0"/>
          </a:p>
          <a:p>
            <a:r>
              <a:rPr lang="en-US" dirty="0"/>
              <a:t>Code::Blocks is being developed for Windows and Linux and has been ported to FreeBSD, </a:t>
            </a:r>
            <a:r>
              <a:rPr lang="en-US" dirty="0" err="1"/>
              <a:t>OpenBSD</a:t>
            </a:r>
            <a:r>
              <a:rPr lang="en-US" dirty="0"/>
              <a:t> and Solaris.</a:t>
            </a:r>
          </a:p>
        </p:txBody>
      </p:sp>
      <p:sp>
        <p:nvSpPr>
          <p:cNvPr id="7" name="Rectangle 6"/>
          <p:cNvSpPr/>
          <p:nvPr/>
        </p:nvSpPr>
        <p:spPr>
          <a:xfrm>
            <a:off x="1457122" y="1337733"/>
            <a:ext cx="24522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Font typeface="Wingdings" pitchFamily="2" charset="2"/>
              <a:buChar char="Ø"/>
            </a:pP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cs typeface="Calibri" pitchFamily="34" charset="0"/>
              </a:rPr>
              <a:t>Software</a:t>
            </a:r>
          </a:p>
        </p:txBody>
      </p:sp>
      <p:sp>
        <p:nvSpPr>
          <p:cNvPr id="9" name="Right Arrow 8"/>
          <p:cNvSpPr/>
          <p:nvPr/>
        </p:nvSpPr>
        <p:spPr>
          <a:xfrm>
            <a:off x="2399722" y="4645706"/>
            <a:ext cx="305820" cy="292055"/>
          </a:xfrm>
          <a:prstGeom prst="rightArrow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2403566" y="5716596"/>
            <a:ext cx="305820" cy="292055"/>
          </a:xfrm>
          <a:prstGeom prst="rightArrow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633163" y="-33866"/>
            <a:ext cx="609600" cy="914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286472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766146"/>
          </a:xfrm>
        </p:spPr>
        <p:txBody>
          <a:bodyPr/>
          <a:lstStyle/>
          <a:p>
            <a:pPr lvl="1" algn="ctr" rtl="0">
              <a:lnSpc>
                <a:spcPct val="90000"/>
              </a:lnSpc>
              <a:spcBef>
                <a:spcPct val="0"/>
              </a:spcBef>
            </a:pPr>
            <a:b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cs typeface="Calibri" pitchFamily="34" charset="0"/>
              </a:rPr>
            </a:b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185" y="1811169"/>
            <a:ext cx="4824348" cy="309033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Rectangle 6"/>
          <p:cNvSpPr/>
          <p:nvPr/>
        </p:nvSpPr>
        <p:spPr>
          <a:xfrm>
            <a:off x="660858" y="742426"/>
            <a:ext cx="36558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buFont typeface="Wingdings" pitchFamily="2" charset="2"/>
              <a:buChar char="Ø"/>
            </a:pP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cs typeface="Calibri" pitchFamily="34" charset="0"/>
              </a:rPr>
              <a:t>Programing Language</a:t>
            </a:r>
          </a:p>
        </p:txBody>
      </p:sp>
      <p:sp>
        <p:nvSpPr>
          <p:cNvPr id="9" name="Rectangle 8"/>
          <p:cNvSpPr/>
          <p:nvPr/>
        </p:nvSpPr>
        <p:spPr>
          <a:xfrm>
            <a:off x="6248400" y="1485182"/>
            <a:ext cx="537076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pPr algn="ctr"/>
            <a:r>
              <a:rPr lang="en-US" dirty="0"/>
              <a:t>C is a procedural programming language. It was initially developed by Dennis Ritchie in the year 1972. It was mainly developed as a system programming language to write an operating system.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The main features of C language include low-level access to memory, a simple set of keywords, and clean style, these features make C language suitable for system programming like an operating system or compiler development</a:t>
            </a:r>
          </a:p>
        </p:txBody>
      </p:sp>
      <p:sp>
        <p:nvSpPr>
          <p:cNvPr id="6" name="Rectangle 5"/>
          <p:cNvSpPr/>
          <p:nvPr/>
        </p:nvSpPr>
        <p:spPr>
          <a:xfrm>
            <a:off x="10633163" y="0"/>
            <a:ext cx="609600" cy="914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33341451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4D0E5-B82A-48F2-B8A5-A7EB55F23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6506" y="880532"/>
            <a:ext cx="2955861" cy="602976"/>
          </a:xfrm>
        </p:spPr>
        <p:txBody>
          <a:bodyPr>
            <a:normAutofit fontScale="90000"/>
          </a:bodyPr>
          <a:lstStyle/>
          <a:p>
            <a:r>
              <a:rPr lang="en-US" b="1" cap="none" dirty="0">
                <a:latin typeface="Time new roman"/>
              </a:rPr>
              <a:t>Coder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F08CA-ABD5-496D-B29A-8FAAB36992F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" y="1267874"/>
            <a:ext cx="12192000" cy="559012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FD178CC-A899-44E1-B8DB-080AB0F415BE}"/>
              </a:ext>
            </a:extLst>
          </p:cNvPr>
          <p:cNvSpPr txBox="1">
            <a:spLocks/>
          </p:cNvSpPr>
          <p:nvPr/>
        </p:nvSpPr>
        <p:spPr>
          <a:xfrm>
            <a:off x="33214" y="1618753"/>
            <a:ext cx="4042538" cy="9717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u="sng" cap="none" dirty="0">
                <a:latin typeface="Time new roman"/>
              </a:rPr>
              <a:t>Header File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CB82B15-4AE7-40CE-9179-C7674F53D02F}"/>
              </a:ext>
            </a:extLst>
          </p:cNvPr>
          <p:cNvSpPr txBox="1">
            <a:spLocks/>
          </p:cNvSpPr>
          <p:nvPr/>
        </p:nvSpPr>
        <p:spPr>
          <a:xfrm>
            <a:off x="913774" y="2830918"/>
            <a:ext cx="4316594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cap="none" dirty="0">
                <a:latin typeface="Time new roman"/>
              </a:rPr>
              <a:t>#include&lt;</a:t>
            </a:r>
            <a:r>
              <a:rPr lang="en-US" sz="2200" cap="none" dirty="0" err="1">
                <a:latin typeface="Time new roman"/>
              </a:rPr>
              <a:t>stdio.h</a:t>
            </a:r>
            <a:r>
              <a:rPr lang="en-US" sz="2200" cap="none" dirty="0">
                <a:latin typeface="Time new roman"/>
              </a:rPr>
              <a:t>&gt;</a:t>
            </a:r>
          </a:p>
          <a:p>
            <a:r>
              <a:rPr lang="en-US" sz="2200" cap="none" dirty="0">
                <a:latin typeface="Time new roman"/>
              </a:rPr>
              <a:t>#include&lt;</a:t>
            </a:r>
            <a:r>
              <a:rPr lang="en-US" sz="2200" cap="none" dirty="0" err="1">
                <a:latin typeface="Time new roman"/>
              </a:rPr>
              <a:t>string.h</a:t>
            </a:r>
            <a:r>
              <a:rPr lang="en-US" sz="2200" cap="none" dirty="0">
                <a:latin typeface="Time new roman"/>
              </a:rPr>
              <a:t>&gt;</a:t>
            </a:r>
          </a:p>
          <a:p>
            <a:r>
              <a:rPr lang="en-US" sz="2200" cap="none" dirty="0">
                <a:latin typeface="Time new roman"/>
              </a:rPr>
              <a:t>#include&lt;</a:t>
            </a:r>
            <a:r>
              <a:rPr lang="en-US" sz="2200" cap="none" dirty="0" err="1">
                <a:latin typeface="Time new roman"/>
              </a:rPr>
              <a:t>stdlib.h</a:t>
            </a:r>
            <a:r>
              <a:rPr lang="en-US" sz="2200" cap="none" dirty="0">
                <a:latin typeface="Time new roman"/>
              </a:rPr>
              <a:t>&gt;</a:t>
            </a:r>
          </a:p>
          <a:p>
            <a:r>
              <a:rPr lang="en-US" sz="2200" cap="none" dirty="0">
                <a:latin typeface="Time new roman"/>
              </a:rPr>
              <a:t>#include&lt;</a:t>
            </a:r>
            <a:r>
              <a:rPr lang="en-US" sz="2200" cap="none" dirty="0" err="1">
                <a:latin typeface="Time new roman"/>
              </a:rPr>
              <a:t>math.h</a:t>
            </a:r>
            <a:r>
              <a:rPr lang="en-US" sz="2200" cap="none" dirty="0">
                <a:latin typeface="Time new roman"/>
              </a:rPr>
              <a:t>&gt;</a:t>
            </a:r>
          </a:p>
          <a:p>
            <a:r>
              <a:rPr lang="en-US" sz="2200" cap="none" dirty="0">
                <a:latin typeface="Time new roman"/>
              </a:rPr>
              <a:t>#include&lt;</a:t>
            </a:r>
            <a:r>
              <a:rPr lang="en-US" sz="2200" cap="none" dirty="0" err="1">
                <a:latin typeface="Time new roman"/>
              </a:rPr>
              <a:t>windows.h</a:t>
            </a:r>
            <a:r>
              <a:rPr lang="en-US" sz="2200" cap="none" dirty="0">
                <a:latin typeface="Time new roman"/>
              </a:rPr>
              <a:t>&gt;</a:t>
            </a:r>
          </a:p>
          <a:p>
            <a:r>
              <a:rPr lang="en-US" sz="2200" cap="none" dirty="0">
                <a:latin typeface="Time new roman"/>
              </a:rPr>
              <a:t>#include&lt;</a:t>
            </a:r>
            <a:r>
              <a:rPr lang="en-US" sz="2200" cap="none" dirty="0" err="1">
                <a:latin typeface="Time new roman"/>
              </a:rPr>
              <a:t>conio.h</a:t>
            </a:r>
            <a:r>
              <a:rPr lang="en-US" sz="2200" cap="none" dirty="0">
                <a:latin typeface="Time new roman"/>
              </a:rPr>
              <a:t>&gt;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4AB2776-FAD5-46E3-8CB0-96FFED154135}"/>
              </a:ext>
            </a:extLst>
          </p:cNvPr>
          <p:cNvSpPr txBox="1">
            <a:spLocks/>
          </p:cNvSpPr>
          <p:nvPr/>
        </p:nvSpPr>
        <p:spPr>
          <a:xfrm>
            <a:off x="6771134" y="2451310"/>
            <a:ext cx="3478645" cy="5966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600" b="1" dirty="0">
                <a:latin typeface="Time new roman"/>
              </a:rPr>
              <a:t>#</a:t>
            </a:r>
            <a:r>
              <a:rPr lang="en-US" sz="2600" b="1" cap="none" dirty="0">
                <a:latin typeface="Time new roman"/>
              </a:rPr>
              <a:t>include&lt;</a:t>
            </a:r>
            <a:r>
              <a:rPr lang="en-US" sz="2600" b="1" cap="none" dirty="0" err="1">
                <a:latin typeface="Time new roman"/>
              </a:rPr>
              <a:t>stdio.h</a:t>
            </a:r>
            <a:r>
              <a:rPr lang="en-US" sz="2600" b="1" cap="none" dirty="0">
                <a:latin typeface="Time new roman"/>
              </a:rPr>
              <a:t>&gt;</a:t>
            </a:r>
            <a:endParaRPr lang="en-US" sz="2600" b="1" dirty="0">
              <a:latin typeface="Time new roman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F4BF8C9-11E8-4765-901B-E41BA9BCB12D}"/>
              </a:ext>
            </a:extLst>
          </p:cNvPr>
          <p:cNvSpPr txBox="1">
            <a:spLocks/>
          </p:cNvSpPr>
          <p:nvPr/>
        </p:nvSpPr>
        <p:spPr>
          <a:xfrm>
            <a:off x="6965877" y="3048000"/>
            <a:ext cx="4316594" cy="334433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00" cap="none" dirty="0" err="1">
                <a:latin typeface="Time new roman"/>
              </a:rPr>
              <a:t>printf</a:t>
            </a:r>
            <a:r>
              <a:rPr lang="en-US" sz="1900" cap="none" dirty="0">
                <a:latin typeface="Time new roman"/>
              </a:rPr>
              <a:t>    (Output)</a:t>
            </a:r>
          </a:p>
          <a:p>
            <a:r>
              <a:rPr lang="en-US" sz="1900" cap="none" dirty="0" err="1">
                <a:latin typeface="Time new roman"/>
              </a:rPr>
              <a:t>scanf</a:t>
            </a:r>
            <a:r>
              <a:rPr lang="en-US" sz="1900" cap="none" dirty="0">
                <a:latin typeface="Time new roman"/>
              </a:rPr>
              <a:t>	  (Input)</a:t>
            </a:r>
          </a:p>
          <a:p>
            <a:r>
              <a:rPr lang="en-US" cap="none" dirty="0">
                <a:latin typeface="Time new roman"/>
              </a:rPr>
              <a:t>file	  (Close File)</a:t>
            </a:r>
          </a:p>
          <a:p>
            <a:r>
              <a:rPr lang="en-US" cap="none" dirty="0" err="1">
                <a:latin typeface="Time new roman"/>
              </a:rPr>
              <a:t>fopen</a:t>
            </a:r>
            <a:r>
              <a:rPr lang="en-US" cap="none" dirty="0">
                <a:latin typeface="Time new roman"/>
              </a:rPr>
              <a:t>    (Open File)</a:t>
            </a:r>
          </a:p>
          <a:p>
            <a:r>
              <a:rPr lang="en-US" cap="none" dirty="0" err="1">
                <a:latin typeface="Time new roman"/>
              </a:rPr>
              <a:t>fflush</a:t>
            </a:r>
            <a:r>
              <a:rPr lang="en-US" cap="none" dirty="0">
                <a:latin typeface="Time new roman"/>
              </a:rPr>
              <a:t>     (Flush File Buffer)</a:t>
            </a:r>
          </a:p>
          <a:p>
            <a:r>
              <a:rPr lang="en-US" cap="none" dirty="0">
                <a:latin typeface="Time new roman"/>
              </a:rPr>
              <a:t>gets       (Read String)</a:t>
            </a:r>
          </a:p>
          <a:p>
            <a:r>
              <a:rPr lang="en-US" cap="none" dirty="0">
                <a:latin typeface="Time new roman"/>
              </a:rPr>
              <a:t>puts       (Print a String)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800" cap="none" dirty="0"/>
          </a:p>
        </p:txBody>
      </p:sp>
      <p:sp>
        <p:nvSpPr>
          <p:cNvPr id="9" name="Rectangle 8"/>
          <p:cNvSpPr/>
          <p:nvPr/>
        </p:nvSpPr>
        <p:spPr>
          <a:xfrm>
            <a:off x="10633163" y="-33866"/>
            <a:ext cx="609600" cy="914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12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965877" y="1704109"/>
            <a:ext cx="3202590" cy="7472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u="sng" dirty="0">
                <a:latin typeface="Time new roman"/>
              </a:rPr>
              <a:t>Library Functions </a:t>
            </a:r>
          </a:p>
        </p:txBody>
      </p:sp>
    </p:spTree>
    <p:extLst>
      <p:ext uri="{BB962C8B-B14F-4D97-AF65-F5344CB8AC3E}">
        <p14:creationId xmlns:p14="http://schemas.microsoft.com/office/powerpoint/2010/main" val="24473693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5" y="795867"/>
            <a:ext cx="10363826" cy="7315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cap="none" dirty="0">
                <a:latin typeface="Time new roman"/>
              </a:rPr>
              <a:t>For loop flowchart: </a:t>
            </a:r>
          </a:p>
        </p:txBody>
      </p:sp>
      <p:sp>
        <p:nvSpPr>
          <p:cNvPr id="4" name="Rectangle 3"/>
          <p:cNvSpPr/>
          <p:nvPr/>
        </p:nvSpPr>
        <p:spPr>
          <a:xfrm>
            <a:off x="5342603" y="1762433"/>
            <a:ext cx="2057400" cy="5604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Initialization Expression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6371303" y="1519084"/>
            <a:ext cx="0" cy="2212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4" idx="2"/>
          </p:cNvCxnSpPr>
          <p:nvPr/>
        </p:nvCxnSpPr>
        <p:spPr>
          <a:xfrm>
            <a:off x="6371303" y="2322872"/>
            <a:ext cx="0" cy="2728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Diamond 8"/>
          <p:cNvSpPr/>
          <p:nvPr/>
        </p:nvSpPr>
        <p:spPr>
          <a:xfrm>
            <a:off x="5434780" y="2595717"/>
            <a:ext cx="1873045" cy="79095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 new roman"/>
              </a:rPr>
              <a:t>Test Expression</a:t>
            </a:r>
          </a:p>
        </p:txBody>
      </p:sp>
      <p:cxnSp>
        <p:nvCxnSpPr>
          <p:cNvPr id="11" name="Straight Arrow Connector 10"/>
          <p:cNvCxnSpPr>
            <a:stCxn id="9" idx="2"/>
          </p:cNvCxnSpPr>
          <p:nvPr/>
        </p:nvCxnSpPr>
        <p:spPr>
          <a:xfrm>
            <a:off x="6371303" y="3386667"/>
            <a:ext cx="0" cy="254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5342603" y="3664974"/>
            <a:ext cx="2057400" cy="6276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For loop body </a:t>
            </a:r>
          </a:p>
        </p:txBody>
      </p:sp>
      <p:cxnSp>
        <p:nvCxnSpPr>
          <p:cNvPr id="14" name="Straight Arrow Connector 13"/>
          <p:cNvCxnSpPr>
            <a:stCxn id="12" idx="2"/>
          </p:cNvCxnSpPr>
          <p:nvPr/>
        </p:nvCxnSpPr>
        <p:spPr>
          <a:xfrm flipH="1">
            <a:off x="6371302" y="4292600"/>
            <a:ext cx="1" cy="3217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5342603" y="4614333"/>
            <a:ext cx="2057400" cy="660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Update Expression</a:t>
            </a:r>
          </a:p>
        </p:txBody>
      </p:sp>
      <p:cxnSp>
        <p:nvCxnSpPr>
          <p:cNvPr id="45" name="Straight Connector 44"/>
          <p:cNvCxnSpPr>
            <a:stCxn id="43" idx="1"/>
          </p:cNvCxnSpPr>
          <p:nvPr/>
        </p:nvCxnSpPr>
        <p:spPr>
          <a:xfrm flipH="1">
            <a:off x="4318000" y="4944533"/>
            <a:ext cx="102460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9" idx="1"/>
          </p:cNvCxnSpPr>
          <p:nvPr/>
        </p:nvCxnSpPr>
        <p:spPr>
          <a:xfrm>
            <a:off x="4318000" y="2991192"/>
            <a:ext cx="111678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V="1">
            <a:off x="4318000" y="2991192"/>
            <a:ext cx="0" cy="195334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7307825" y="2991192"/>
            <a:ext cx="121810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H="1">
            <a:off x="8492067" y="2991192"/>
            <a:ext cx="42333" cy="28592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H="1">
            <a:off x="6459382" y="5867400"/>
            <a:ext cx="204569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>
            <a:off x="6459382" y="5850467"/>
            <a:ext cx="685" cy="6519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7518400" y="2595717"/>
            <a:ext cx="753533" cy="333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False </a:t>
            </a:r>
          </a:p>
        </p:txBody>
      </p:sp>
      <p:sp>
        <p:nvSpPr>
          <p:cNvPr id="65" name="Rectangle 64"/>
          <p:cNvSpPr/>
          <p:nvPr/>
        </p:nvSpPr>
        <p:spPr>
          <a:xfrm>
            <a:off x="6764482" y="3343241"/>
            <a:ext cx="635521" cy="2974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True</a:t>
            </a:r>
          </a:p>
        </p:txBody>
      </p:sp>
      <p:sp>
        <p:nvSpPr>
          <p:cNvPr id="66" name="Rectangle 65"/>
          <p:cNvSpPr/>
          <p:nvPr/>
        </p:nvSpPr>
        <p:spPr>
          <a:xfrm>
            <a:off x="10633163" y="-33866"/>
            <a:ext cx="609600" cy="914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13</a:t>
            </a:r>
          </a:p>
        </p:txBody>
      </p:sp>
      <p:sp>
        <p:nvSpPr>
          <p:cNvPr id="2" name="Rectangle 1"/>
          <p:cNvSpPr/>
          <p:nvPr/>
        </p:nvSpPr>
        <p:spPr>
          <a:xfrm>
            <a:off x="2527300" y="1358900"/>
            <a:ext cx="8105863" cy="5295900"/>
          </a:xfrm>
          <a:prstGeom prst="rect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8868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EE0905-2F8D-4120-9525-CCA61EEE355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741182" y="2732334"/>
            <a:ext cx="6959409" cy="342410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indent="0">
              <a:buNone/>
            </a:pPr>
            <a:r>
              <a:rPr lang="en-US" dirty="0">
                <a:latin typeface="Time new roman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https://codeprojects.org</a:t>
            </a:r>
            <a:endParaRPr lang="en-US" dirty="0">
              <a:latin typeface="Time new roman"/>
            </a:endParaRPr>
          </a:p>
          <a:p>
            <a:pPr marL="0" indent="0">
              <a:buNone/>
            </a:pPr>
            <a:r>
              <a:rPr lang="en-US" dirty="0">
                <a:latin typeface="Time new roman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https://www.wikipedia.org/</a:t>
            </a:r>
            <a:endParaRPr lang="en-US" dirty="0">
              <a:latin typeface="Time new roman"/>
            </a:endParaRPr>
          </a:p>
          <a:p>
            <a:pPr marL="0" indent="0">
              <a:buNone/>
            </a:pPr>
            <a:r>
              <a:rPr lang="en-US" dirty="0">
                <a:latin typeface="Time new roman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https://www.google.com/</a:t>
            </a:r>
            <a:endParaRPr lang="en-US" dirty="0">
              <a:latin typeface="Time new roman"/>
            </a:endParaRPr>
          </a:p>
          <a:p>
            <a:pPr marL="0" indent="0">
              <a:buNone/>
            </a:pPr>
            <a:r>
              <a:rPr lang="en-US" dirty="0">
                <a:latin typeface="Time new roman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https://www.geeksforgeeks.org/</a:t>
            </a:r>
            <a:endParaRPr lang="en-US" dirty="0">
              <a:latin typeface="Time new roman"/>
            </a:endParaRPr>
          </a:p>
          <a:p>
            <a:pPr marL="0" indent="0">
              <a:buNone/>
            </a:pPr>
            <a:r>
              <a:rPr lang="en-US" dirty="0">
                <a:latin typeface="Time new roman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http://edujournal.in/</a:t>
            </a:r>
            <a:endParaRPr lang="en-US" dirty="0">
              <a:latin typeface="Time new roman"/>
            </a:endParaRPr>
          </a:p>
          <a:p>
            <a:pPr marL="0" indent="0">
              <a:buNone/>
            </a:pPr>
            <a:r>
              <a:rPr lang="en-US" dirty="0">
                <a:latin typeface="Time new roman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http://freesourcecode.net/</a:t>
            </a:r>
            <a:endParaRPr lang="en-US" dirty="0">
              <a:latin typeface="Time new roman"/>
            </a:endParaRPr>
          </a:p>
          <a:p>
            <a:pPr marL="0" indent="0">
              <a:buNone/>
            </a:pPr>
            <a:r>
              <a:rPr lang="en-US" dirty="0">
                <a:latin typeface="Time new roman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</a:t>
            </a:r>
            <a:endParaRPr lang="en-US" dirty="0">
              <a:latin typeface="Time new roman"/>
            </a:endParaRPr>
          </a:p>
          <a:p>
            <a:pPr marL="0" indent="0">
              <a:buNone/>
            </a:pPr>
            <a:endParaRPr lang="en-US" dirty="0">
              <a:latin typeface="Time new roman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9C48FA8-052F-4703-AA3B-CDBD826236C6}"/>
              </a:ext>
            </a:extLst>
          </p:cNvPr>
          <p:cNvSpPr txBox="1">
            <a:spLocks/>
          </p:cNvSpPr>
          <p:nvPr/>
        </p:nvSpPr>
        <p:spPr>
          <a:xfrm>
            <a:off x="5773758" y="1648157"/>
            <a:ext cx="4298674" cy="15961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30175F6-DF0F-4464-9444-E5F4F0C23530}"/>
              </a:ext>
            </a:extLst>
          </p:cNvPr>
          <p:cNvSpPr txBox="1">
            <a:spLocks/>
          </p:cNvSpPr>
          <p:nvPr/>
        </p:nvSpPr>
        <p:spPr>
          <a:xfrm>
            <a:off x="2996754" y="701559"/>
            <a:ext cx="4400550" cy="9666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</a:t>
            </a:r>
            <a:r>
              <a:rPr lang="en-US" sz="2800" b="1" dirty="0"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C86574A-54A9-4770-92F9-291C49CC27EF}"/>
              </a:ext>
            </a:extLst>
          </p:cNvPr>
          <p:cNvSpPr/>
          <p:nvPr/>
        </p:nvSpPr>
        <p:spPr>
          <a:xfrm>
            <a:off x="1682809" y="1875861"/>
            <a:ext cx="440054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>
              <a:buFont typeface="Wingdings" pitchFamily="2" charset="2"/>
              <a:buChar char="Ø"/>
            </a:pPr>
            <a:r>
              <a:rPr lang="en-US" sz="2800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cs typeface="Calibri" pitchFamily="34" charset="0"/>
              </a:rPr>
              <a:t>Website Reference: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5232AE51-8DD4-498C-941D-17F11845AAE9}"/>
              </a:ext>
            </a:extLst>
          </p:cNvPr>
          <p:cNvSpPr txBox="1">
            <a:spLocks/>
          </p:cNvSpPr>
          <p:nvPr/>
        </p:nvSpPr>
        <p:spPr>
          <a:xfrm>
            <a:off x="1143648" y="1614410"/>
            <a:ext cx="3004282" cy="4571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633163" y="-33867"/>
            <a:ext cx="609600" cy="914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38563695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263197-E3F3-4ABE-A0ED-63715A0A8A3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sz="19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</a:p>
        </p:txBody>
      </p:sp>
      <p:sp>
        <p:nvSpPr>
          <p:cNvPr id="4" name="Title 6">
            <a:extLst>
              <a:ext uri="{FF2B5EF4-FFF2-40B4-BE49-F238E27FC236}">
                <a16:creationId xmlns:a16="http://schemas.microsoft.com/office/drawing/2014/main" id="{998B74CA-EA47-4088-AAFE-A30D76745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5580" y="1362684"/>
            <a:ext cx="6068273" cy="1147893"/>
          </a:xfrm>
        </p:spPr>
        <p:txBody>
          <a:bodyPr>
            <a:norm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E361EB4-740C-403B-9F12-FD007DC403D3}"/>
              </a:ext>
            </a:extLst>
          </p:cNvPr>
          <p:cNvSpPr txBox="1">
            <a:spLocks/>
          </p:cNvSpPr>
          <p:nvPr/>
        </p:nvSpPr>
        <p:spPr>
          <a:xfrm>
            <a:off x="4360379" y="455787"/>
            <a:ext cx="4298674" cy="5974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A3883C0-65CA-4CD0-BC8D-FCC3FB71E9AA}"/>
              </a:ext>
            </a:extLst>
          </p:cNvPr>
          <p:cNvSpPr txBox="1">
            <a:spLocks/>
          </p:cNvSpPr>
          <p:nvPr/>
        </p:nvSpPr>
        <p:spPr>
          <a:xfrm>
            <a:off x="4573731" y="1395613"/>
            <a:ext cx="4400550" cy="9666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C734F71-FF2B-4011-BD13-D6445D8A1B1F}"/>
              </a:ext>
            </a:extLst>
          </p:cNvPr>
          <p:cNvSpPr txBox="1">
            <a:spLocks/>
          </p:cNvSpPr>
          <p:nvPr/>
        </p:nvSpPr>
        <p:spPr>
          <a:xfrm>
            <a:off x="4360379" y="950102"/>
            <a:ext cx="3870223" cy="9666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</a:t>
            </a:r>
            <a:r>
              <a:rPr lang="en-US" sz="2800" b="1" dirty="0"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E60C6D5-E527-46E8-A67B-B2F15005A202}"/>
              </a:ext>
            </a:extLst>
          </p:cNvPr>
          <p:cNvSpPr/>
          <p:nvPr/>
        </p:nvSpPr>
        <p:spPr>
          <a:xfrm>
            <a:off x="913774" y="2662977"/>
            <a:ext cx="1049634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/>
              <a:t>This application is prepared for the established </a:t>
            </a:r>
            <a:r>
              <a:rPr lang="en-US" sz="2000" b="1" dirty="0"/>
              <a:t>Bangladesh University of Business and Technology (BUBT)</a:t>
            </a:r>
            <a:r>
              <a:rPr lang="en-US" sz="2000" dirty="0"/>
              <a:t> and it will provide almost full information about how to manage the information of the student. The both utilities provided make the application attractive and easy in getting information.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633163" y="0"/>
            <a:ext cx="609600" cy="914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4117092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51C77F-BCE2-4DE9-A5ED-0A738A20E55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087" y="1174397"/>
            <a:ext cx="10363826" cy="3424107"/>
          </a:xfrm>
        </p:spPr>
        <p:txBody>
          <a:bodyPr>
            <a:scene3d>
              <a:camera prst="perspective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pPr marL="0" indent="0">
              <a:buNone/>
            </a:pPr>
            <a:r>
              <a:rPr lang="en-US" dirty="0"/>
              <a:t>				</a:t>
            </a:r>
          </a:p>
          <a:p>
            <a:pPr marL="0" indent="0">
              <a:buNone/>
            </a:pPr>
            <a:r>
              <a:rPr lang="en-US" dirty="0"/>
              <a:t>				</a:t>
            </a:r>
          </a:p>
          <a:p>
            <a:pPr marL="0" indent="0">
              <a:buNone/>
            </a:pPr>
            <a:r>
              <a:rPr lang="en-US" dirty="0"/>
              <a:t>			</a:t>
            </a:r>
            <a:r>
              <a:rPr lang="en-US" sz="6000" cap="none" dirty="0">
                <a:ln w="0"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Time new roman"/>
              </a:rPr>
              <a:t>THANK YOU</a:t>
            </a:r>
            <a:endParaRPr lang="en-US" sz="6000" b="1" dirty="0">
              <a:ln w="0"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  <a:reflection blurRad="6350" stA="55000" endA="300" endPos="45500" dir="5400000" sy="-100000" algn="bl" rotWithShape="0"/>
              </a:effectLst>
              <a:latin typeface="Time new roman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633163" y="-33867"/>
            <a:ext cx="609600" cy="914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1838015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1CF98-9D77-415B-B944-9136167DC57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351721" y="861392"/>
            <a:ext cx="9806609" cy="49298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 		</a:t>
            </a:r>
          </a:p>
          <a:p>
            <a:pPr marL="0" indent="0">
              <a:buNone/>
            </a:pPr>
            <a:r>
              <a:rPr lang="en-US" sz="2400" cap="none" dirty="0">
                <a:latin typeface="Time new roman"/>
              </a:rPr>
              <a:t>			</a:t>
            </a:r>
            <a:r>
              <a:rPr lang="en-US" sz="2400" b="1" cap="none" dirty="0">
                <a:latin typeface="Time new roman"/>
              </a:rPr>
              <a:t>              </a:t>
            </a:r>
          </a:p>
          <a:p>
            <a:pPr marL="0" indent="0">
              <a:buNone/>
            </a:pPr>
            <a:r>
              <a:rPr lang="en-US" sz="2400" b="1" cap="none" dirty="0">
                <a:latin typeface="Time new roman"/>
              </a:rPr>
              <a:t>		</a:t>
            </a:r>
            <a:r>
              <a:rPr lang="en-US" sz="4000" b="1" i="1" cap="none" dirty="0">
                <a:latin typeface="Time new roman"/>
              </a:rPr>
              <a:t>         Welcome To </a:t>
            </a:r>
          </a:p>
          <a:p>
            <a:pPr marL="0" indent="0">
              <a:buNone/>
            </a:pPr>
            <a:r>
              <a:rPr lang="en-US" sz="4000" b="1" i="1" cap="none" dirty="0">
                <a:latin typeface="Time new roman"/>
              </a:rPr>
              <a:t> Student Management System of BUBT </a:t>
            </a:r>
            <a:endParaRPr lang="en-US" sz="4000" b="1" i="1" dirty="0">
              <a:latin typeface="Time new roman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633163" y="0"/>
            <a:ext cx="609600" cy="914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3277182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753D425-A7F9-4237-8EFF-C3AE2F46E2B6}"/>
              </a:ext>
            </a:extLst>
          </p:cNvPr>
          <p:cNvSpPr/>
          <p:nvPr/>
        </p:nvSpPr>
        <p:spPr>
          <a:xfrm>
            <a:off x="335093" y="247079"/>
            <a:ext cx="12192000" cy="70480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sz="4400" dirty="0">
                <a:latin typeface="Time new roman"/>
              </a:rPr>
              <a:t>  </a:t>
            </a:r>
            <a:r>
              <a:rPr lang="en-US" sz="4400" b="1" dirty="0">
                <a:latin typeface="Time new roman"/>
              </a:rPr>
              <a:t>A Project on Student Management System </a:t>
            </a:r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r>
              <a:rPr 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  <a:t>Present By	</a:t>
            </a:r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											</a:t>
            </a:r>
            <a:r>
              <a:rPr 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  <a:t>Supervised By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Anika Tahsin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Prokriti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(19202103457)							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Umme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Hafcha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Mukti				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Syed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Samiul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Houqe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(19202103465)							Course Instructor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MD.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Shariar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Rahman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Oion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(19202103458)					Dept. Of CSE(BUBT)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     </a:t>
            </a:r>
            <a:b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6FDFA63-80AB-4E91-A4E7-C77F8DA92CF8}"/>
              </a:ext>
            </a:extLst>
          </p:cNvPr>
          <p:cNvSpPr/>
          <p:nvPr/>
        </p:nvSpPr>
        <p:spPr>
          <a:xfrm>
            <a:off x="141889" y="2806345"/>
            <a:ext cx="5804452" cy="2839079"/>
          </a:xfrm>
          <a:prstGeom prst="rect">
            <a:avLst/>
          </a:prstGeom>
          <a:noFill/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0B2E4ED-2355-4421-8F17-2ACE886D2ECB}"/>
              </a:ext>
            </a:extLst>
          </p:cNvPr>
          <p:cNvSpPr/>
          <p:nvPr/>
        </p:nvSpPr>
        <p:spPr>
          <a:xfrm>
            <a:off x="6241775" y="2806345"/>
            <a:ext cx="5804452" cy="2839079"/>
          </a:xfrm>
          <a:prstGeom prst="rect">
            <a:avLst/>
          </a:prstGeom>
          <a:noFill/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633163" y="0"/>
            <a:ext cx="609600" cy="8563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224835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9B62C-D101-41E4-A05D-F42833CEEAB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0" y="0"/>
            <a:ext cx="12192000" cy="7095744"/>
          </a:xfrm>
        </p:spPr>
        <p:txBody>
          <a:bodyPr/>
          <a:lstStyle/>
          <a:p>
            <a:pPr marL="3657600" lvl="8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			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086F9D-DB4A-4AA5-A712-7C8897A028D0}"/>
              </a:ext>
            </a:extLst>
          </p:cNvPr>
          <p:cNvSpPr txBox="1"/>
          <p:nvPr/>
        </p:nvSpPr>
        <p:spPr>
          <a:xfrm>
            <a:off x="2610938" y="2143023"/>
            <a:ext cx="7606487" cy="369331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cs typeface="Calibri" pitchFamily="34" charset="0"/>
              </a:rPr>
              <a:t>Introduction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cs typeface="Calibri" pitchFamily="34" charset="0"/>
              </a:rPr>
              <a:t>Purpose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cs typeface="Calibri" pitchFamily="34" charset="0"/>
              </a:rPr>
              <a:t>Scope</a:t>
            </a:r>
          </a:p>
          <a:p>
            <a:pPr>
              <a:buFont typeface="Wingdings" pitchFamily="2" charset="2"/>
              <a:buChar char="Ø"/>
            </a:pP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cs typeface="Calibri" pitchFamily="34" charset="0"/>
              </a:rPr>
              <a:t>System Analysis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cs typeface="Calibri" pitchFamily="34" charset="0"/>
              </a:rPr>
              <a:t>Existing System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cs typeface="Calibri" pitchFamily="34" charset="0"/>
              </a:rPr>
              <a:t>Feasibility Study</a:t>
            </a:r>
          </a:p>
          <a:p>
            <a:pPr>
              <a:buFont typeface="Wingdings" pitchFamily="2" charset="2"/>
              <a:buChar char="Ø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Software &amp; Programing Language </a:t>
            </a:r>
          </a:p>
          <a:p>
            <a:pPr>
              <a:buFont typeface="Wingdings" pitchFamily="2" charset="2"/>
              <a:buChar char="Ø"/>
            </a:pP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cs typeface="Calibri" pitchFamily="34" charset="0"/>
              </a:rPr>
              <a:t>System Overview   </a:t>
            </a:r>
          </a:p>
          <a:p>
            <a:pPr>
              <a:buFont typeface="Wingdings" pitchFamily="2" charset="2"/>
              <a:buChar char="Ø"/>
            </a:pP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cs typeface="Calibri" pitchFamily="34" charset="0"/>
              </a:rPr>
              <a:t>Conclusion</a:t>
            </a:r>
          </a:p>
          <a:p>
            <a:pPr>
              <a:buFont typeface="Wingdings" pitchFamily="2" charset="2"/>
              <a:buChar char="Ø"/>
            </a:pP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551A96E-14A3-4DFD-8FCD-D0CD29A8C357}"/>
              </a:ext>
            </a:extLst>
          </p:cNvPr>
          <p:cNvSpPr/>
          <p:nvPr/>
        </p:nvSpPr>
        <p:spPr>
          <a:xfrm>
            <a:off x="2996268" y="779124"/>
            <a:ext cx="683582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Outline of This Presentation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10633163" y="0"/>
            <a:ext cx="609600" cy="914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693101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22ECE-A60B-4D2D-B008-D8BAB2AC679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571875" y="780783"/>
            <a:ext cx="4400550" cy="96665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A28FD6-665B-4493-97AE-E52988FA1BAA}"/>
              </a:ext>
            </a:extLst>
          </p:cNvPr>
          <p:cNvSpPr/>
          <p:nvPr/>
        </p:nvSpPr>
        <p:spPr>
          <a:xfrm>
            <a:off x="0" y="2495550"/>
            <a:ext cx="12192000" cy="43624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A69E155-20D8-4B3C-8602-D10D5E236E4B}"/>
              </a:ext>
            </a:extLst>
          </p:cNvPr>
          <p:cNvSpPr txBox="1">
            <a:spLocks/>
          </p:cNvSpPr>
          <p:nvPr/>
        </p:nvSpPr>
        <p:spPr>
          <a:xfrm>
            <a:off x="3971925" y="637826"/>
            <a:ext cx="4400550" cy="96665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</a:t>
            </a:r>
            <a:r>
              <a:rPr lang="en-US" sz="2800" b="1" dirty="0"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246723F-0B46-4C1F-8605-34E6AB6B35A3}"/>
              </a:ext>
            </a:extLst>
          </p:cNvPr>
          <p:cNvSpPr txBox="1">
            <a:spLocks/>
          </p:cNvSpPr>
          <p:nvPr/>
        </p:nvSpPr>
        <p:spPr>
          <a:xfrm>
            <a:off x="152400" y="2428875"/>
            <a:ext cx="12039600" cy="4429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A2F1C78-90E0-488D-8286-53F8A7BFDD74}"/>
              </a:ext>
            </a:extLst>
          </p:cNvPr>
          <p:cNvSpPr/>
          <p:nvPr/>
        </p:nvSpPr>
        <p:spPr>
          <a:xfrm>
            <a:off x="857250" y="2609850"/>
            <a:ext cx="98298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dirty="0">
              <a:solidFill>
                <a:srgbClr val="000000"/>
              </a:solidFill>
              <a:latin typeface="Times New Roman" panose="02020603050405020304" pitchFamily="18" charset="0"/>
              <a:ea typeface="Cambria" panose="02040503050406030204" pitchFamily="18" charset="0"/>
            </a:endParaRPr>
          </a:p>
          <a:p>
            <a:endParaRPr lang="en-US" sz="2000" dirty="0">
              <a:solidFill>
                <a:srgbClr val="000000"/>
              </a:solidFill>
              <a:latin typeface="Times New Roman" panose="02020603050405020304" pitchFamily="18" charset="0"/>
              <a:ea typeface="Cambria" panose="02040503050406030204" pitchFamily="18" charset="0"/>
            </a:endParaRPr>
          </a:p>
          <a:p>
            <a:endParaRPr lang="en-US" sz="2000" dirty="0">
              <a:solidFill>
                <a:srgbClr val="000000"/>
              </a:solidFill>
              <a:latin typeface="Times New Roman" panose="02020603050405020304" pitchFamily="18" charset="0"/>
              <a:ea typeface="Cambria" panose="02040503050406030204" pitchFamily="18" charset="0"/>
            </a:endParaRPr>
          </a:p>
          <a:p>
            <a:endParaRPr lang="en-US" sz="2000" dirty="0">
              <a:solidFill>
                <a:srgbClr val="000000"/>
              </a:solidFill>
              <a:latin typeface="Times New Roman" panose="02020603050405020304" pitchFamily="18" charset="0"/>
              <a:ea typeface="Cambria" panose="02040503050406030204" pitchFamily="18" charset="0"/>
            </a:endParaRPr>
          </a:p>
          <a:p>
            <a:endParaRPr lang="en-US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D7E347-6350-409C-A9CE-B48F0A7AE4F4}"/>
              </a:ext>
            </a:extLst>
          </p:cNvPr>
          <p:cNvSpPr txBox="1"/>
          <p:nvPr/>
        </p:nvSpPr>
        <p:spPr>
          <a:xfrm>
            <a:off x="1258957" y="2041320"/>
            <a:ext cx="9925877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Wingdings" pitchFamily="2" charset="2"/>
              <a:buChar char="Ø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2800" b="1" i="1" u="sng" dirty="0">
                <a:latin typeface="Time new roman"/>
                <a:cs typeface="Times New Roman" pitchFamily="18" charset="0"/>
              </a:rPr>
              <a:t>Introduce</a:t>
            </a:r>
          </a:p>
          <a:p>
            <a:pPr marL="800100" lvl="1" indent="-342900" algn="just">
              <a:buFont typeface="Wingdings" panose="05000000000000000000" pitchFamily="2" charset="2"/>
              <a:buChar char="v"/>
            </a:pPr>
            <a:r>
              <a:rPr lang="en-US" sz="2400" dirty="0">
                <a:latin typeface="Time new roman"/>
                <a:cs typeface="Times New Roman" pitchFamily="18" charset="0"/>
              </a:rPr>
              <a:t>Student management system is an environment where all the process of the student in the institution is managed</a:t>
            </a:r>
            <a:r>
              <a:rPr lang="en-US" sz="2000" dirty="0">
                <a:latin typeface="Time new roman"/>
                <a:cs typeface="Times New Roman" pitchFamily="18" charset="0"/>
              </a:rPr>
              <a:t>.</a:t>
            </a:r>
          </a:p>
          <a:p>
            <a:pPr marL="2171700" lvl="4" indent="-342900" algn="just">
              <a:buFont typeface="Wingdings" panose="05000000000000000000" pitchFamily="2" charset="2"/>
              <a:buChar char="§"/>
            </a:pPr>
            <a:r>
              <a:rPr lang="en-US" sz="2600" b="1" i="1" u="sng" dirty="0">
                <a:solidFill>
                  <a:schemeClr val="tx1">
                    <a:lumMod val="95000"/>
                    <a:lumOff val="5000"/>
                  </a:schemeClr>
                </a:solidFill>
                <a:latin typeface="Time new roman"/>
                <a:cs typeface="Calibri" pitchFamily="34" charset="0"/>
              </a:rPr>
              <a:t>Purpose</a:t>
            </a:r>
          </a:p>
          <a:p>
            <a:pPr marL="2171700" lvl="4" indent="-342900" algn="just">
              <a:buFont typeface="Wingdings" panose="05000000000000000000" pitchFamily="2" charset="2"/>
              <a:buChar char="§"/>
            </a:pPr>
            <a:r>
              <a:rPr lang="en-US" sz="2600" b="1" i="1" u="sng" dirty="0">
                <a:solidFill>
                  <a:schemeClr val="tx1">
                    <a:lumMod val="95000"/>
                    <a:lumOff val="5000"/>
                  </a:schemeClr>
                </a:solidFill>
                <a:latin typeface="Time new roman"/>
                <a:cs typeface="Calibri" pitchFamily="34" charset="0"/>
              </a:rPr>
              <a:t>Scope</a:t>
            </a:r>
          </a:p>
          <a:p>
            <a:pPr lvl="3" algn="just"/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 algn="just"/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633163" y="0"/>
            <a:ext cx="609600" cy="914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05</a:t>
            </a:r>
          </a:p>
        </p:txBody>
      </p:sp>
    </p:spTree>
    <p:extLst>
      <p:ext uri="{BB962C8B-B14F-4D97-AF65-F5344CB8AC3E}">
        <p14:creationId xmlns:p14="http://schemas.microsoft.com/office/powerpoint/2010/main" val="1083991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7AA010-08E4-4A44-BA78-E86FDA6BB46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087" y="1769629"/>
            <a:ext cx="10363826" cy="5346788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b="1" i="1" u="sng" dirty="0">
                <a:solidFill>
                  <a:schemeClr val="tx1">
                    <a:lumMod val="95000"/>
                    <a:lumOff val="5000"/>
                  </a:schemeClr>
                </a:solidFill>
                <a:latin typeface="Time new roman"/>
                <a:cs typeface="Calibri" pitchFamily="34" charset="0"/>
              </a:rPr>
              <a:t>s</a:t>
            </a:r>
            <a:r>
              <a:rPr lang="en-US" sz="2800" b="1" i="1" u="sng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Time new roman"/>
                <a:cs typeface="Calibri" pitchFamily="34" charset="0"/>
              </a:rPr>
              <a:t>ystem Analysis: </a:t>
            </a:r>
            <a:r>
              <a:rPr lang="en-US" sz="2400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Time new roman"/>
                <a:cs typeface="Calibri" pitchFamily="34" charset="0"/>
              </a:rPr>
              <a:t>Analysis can be defined as breaking up of any whole so as to find out their nature, function etc.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sz="2200" b="1" i="1" u="sng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Time new roman"/>
                <a:cs typeface="Calibri" pitchFamily="34" charset="0"/>
              </a:rPr>
              <a:t>Existing System</a:t>
            </a:r>
            <a:endParaRPr lang="en-US" sz="2200" u="sng" cap="none" dirty="0">
              <a:solidFill>
                <a:schemeClr val="tx1">
                  <a:lumMod val="95000"/>
                  <a:lumOff val="5000"/>
                </a:schemeClr>
              </a:solidFill>
              <a:latin typeface="Time new roman"/>
              <a:cs typeface="Calibri" pitchFamily="34" charset="0"/>
            </a:endParaRPr>
          </a:p>
          <a:p>
            <a:pPr lvl="3">
              <a:buFont typeface="Wingdings" panose="05000000000000000000" pitchFamily="2" charset="2"/>
              <a:buChar char="§"/>
            </a:pPr>
            <a:r>
              <a:rPr lang="en-US" sz="2200" b="1" i="1" u="sng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Time new roman"/>
                <a:cs typeface="Calibri" pitchFamily="34" charset="0"/>
              </a:rPr>
              <a:t>Feasibility Study</a:t>
            </a:r>
            <a:endParaRPr lang="en-US" sz="2200" u="sng" cap="none" dirty="0">
              <a:solidFill>
                <a:schemeClr val="tx1">
                  <a:lumMod val="95000"/>
                  <a:lumOff val="5000"/>
                </a:schemeClr>
              </a:solidFill>
              <a:latin typeface="Time new roman"/>
              <a:cs typeface="Calibri" pitchFamily="34" charset="0"/>
            </a:endParaRPr>
          </a:p>
          <a:p>
            <a:pPr lvl="5">
              <a:buFont typeface="Wingdings" panose="05000000000000000000" pitchFamily="2" charset="2"/>
              <a:buChar char="v"/>
            </a:pPr>
            <a:r>
              <a:rPr lang="en-US" sz="2200" b="1" i="1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Time new roman"/>
                <a:cs typeface="Calibri" pitchFamily="34" charset="0"/>
              </a:rPr>
              <a:t>Technical Feasibility </a:t>
            </a:r>
          </a:p>
          <a:p>
            <a:pPr lvl="5">
              <a:buFont typeface="Wingdings" panose="05000000000000000000" pitchFamily="2" charset="2"/>
              <a:buChar char="v"/>
            </a:pPr>
            <a:r>
              <a:rPr lang="en-US" sz="2200" b="1" i="1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Time new roman"/>
                <a:cs typeface="Calibri" pitchFamily="34" charset="0"/>
              </a:rPr>
              <a:t>Operation Feasibility</a:t>
            </a:r>
          </a:p>
          <a:p>
            <a:pPr lvl="5">
              <a:buFont typeface="Wingdings" panose="05000000000000000000" pitchFamily="2" charset="2"/>
              <a:buChar char="v"/>
            </a:pPr>
            <a:r>
              <a:rPr lang="en-US" sz="2200" b="1" i="1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Time new roman"/>
                <a:cs typeface="Calibri" pitchFamily="34" charset="0"/>
              </a:rPr>
              <a:t>Economical Feasibility</a:t>
            </a:r>
            <a:endParaRPr lang="en-US" sz="2200" b="1" i="1" dirty="0">
              <a:solidFill>
                <a:schemeClr val="tx1">
                  <a:lumMod val="95000"/>
                  <a:lumOff val="5000"/>
                </a:schemeClr>
              </a:solidFill>
              <a:latin typeface="Time new roman"/>
              <a:cs typeface="Calibri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Time new roman"/>
              <a:cs typeface="Calibri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67456AD-7866-436D-AEE3-49C217A7B841}"/>
              </a:ext>
            </a:extLst>
          </p:cNvPr>
          <p:cNvSpPr txBox="1">
            <a:spLocks/>
          </p:cNvSpPr>
          <p:nvPr/>
        </p:nvSpPr>
        <p:spPr>
          <a:xfrm>
            <a:off x="4207980" y="460421"/>
            <a:ext cx="4298674" cy="5974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356FBAB-A6B9-4BDB-9D69-3619C5D431F3}"/>
              </a:ext>
            </a:extLst>
          </p:cNvPr>
          <p:cNvSpPr txBox="1">
            <a:spLocks/>
          </p:cNvSpPr>
          <p:nvPr/>
        </p:nvSpPr>
        <p:spPr>
          <a:xfrm>
            <a:off x="2327413" y="890408"/>
            <a:ext cx="5544378" cy="7359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</a:t>
            </a:r>
            <a:r>
              <a:rPr lang="en-US" sz="2800" b="1" dirty="0"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system  Analysis</a:t>
            </a:r>
          </a:p>
        </p:txBody>
      </p:sp>
      <p:sp>
        <p:nvSpPr>
          <p:cNvPr id="8" name="Rectangle 7"/>
          <p:cNvSpPr/>
          <p:nvPr/>
        </p:nvSpPr>
        <p:spPr>
          <a:xfrm>
            <a:off x="10633163" y="0"/>
            <a:ext cx="609600" cy="914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06</a:t>
            </a:r>
          </a:p>
        </p:txBody>
      </p:sp>
    </p:spTree>
    <p:extLst>
      <p:ext uri="{BB962C8B-B14F-4D97-AF65-F5344CB8AC3E}">
        <p14:creationId xmlns:p14="http://schemas.microsoft.com/office/powerpoint/2010/main" val="3331060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03EF0-5135-4726-A37A-14895F255FA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253985" y="1736587"/>
            <a:ext cx="9493477" cy="41440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sz="2800" b="1" dirty="0">
                <a:latin typeface="Time new roman"/>
              </a:rPr>
              <a:t>t</a:t>
            </a:r>
            <a:r>
              <a:rPr lang="en-US" sz="2800" b="1" cap="none" dirty="0">
                <a:latin typeface="Time new roman"/>
              </a:rPr>
              <a:t>he Key features of Student management system are:</a:t>
            </a:r>
          </a:p>
          <a:p>
            <a:pPr marL="0" indent="0">
              <a:buNone/>
            </a:pPr>
            <a:endParaRPr lang="en-US" sz="2800" b="1" cap="none" dirty="0">
              <a:latin typeface="Time new roman"/>
            </a:endParaRPr>
          </a:p>
          <a:p>
            <a:pPr lvl="7">
              <a:buFont typeface="Wingdings" pitchFamily="2" charset="2"/>
              <a:buChar char="Ø"/>
            </a:pPr>
            <a:r>
              <a:rPr lang="en-US" sz="2400" b="1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Time new roman"/>
                <a:cs typeface="Calibri" pitchFamily="34" charset="0"/>
              </a:rPr>
              <a:t>Loading </a:t>
            </a:r>
          </a:p>
          <a:p>
            <a:pPr lvl="7">
              <a:buFont typeface="Wingdings" pitchFamily="2" charset="2"/>
              <a:buChar char="Ø"/>
            </a:pPr>
            <a:r>
              <a:rPr lang="en-US" sz="2400" b="1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Time new roman"/>
                <a:cs typeface="Calibri" pitchFamily="34" charset="0"/>
              </a:rPr>
              <a:t>Admin Login</a:t>
            </a:r>
          </a:p>
          <a:p>
            <a:pPr lvl="7">
              <a:buFont typeface="Wingdings" pitchFamily="2" charset="2"/>
              <a:buChar char="Ø"/>
            </a:pPr>
            <a:r>
              <a:rPr lang="en-US" sz="2400" b="1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Time new roman"/>
                <a:cs typeface="Calibri" pitchFamily="34" charset="0"/>
              </a:rPr>
              <a:t>Menu</a:t>
            </a:r>
          </a:p>
          <a:p>
            <a:pPr marL="457200" lvl="1" indent="0">
              <a:buNone/>
            </a:pPr>
            <a:endParaRPr lang="en-US" sz="6000" dirty="0">
              <a:solidFill>
                <a:schemeClr val="tx1">
                  <a:lumMod val="95000"/>
                  <a:lumOff val="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6465F0F-D4F0-40C6-8B93-1343648EB550}"/>
              </a:ext>
            </a:extLst>
          </p:cNvPr>
          <p:cNvSpPr txBox="1">
            <a:spLocks/>
          </p:cNvSpPr>
          <p:nvPr/>
        </p:nvSpPr>
        <p:spPr>
          <a:xfrm>
            <a:off x="3021492" y="498872"/>
            <a:ext cx="4850303" cy="8310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cap="none" dirty="0"/>
              <a:t>Use Features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10633163" y="-33866"/>
            <a:ext cx="609600" cy="914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07</a:t>
            </a:r>
          </a:p>
        </p:txBody>
      </p:sp>
      <p:sp>
        <p:nvSpPr>
          <p:cNvPr id="2" name="Rectangle 1"/>
          <p:cNvSpPr/>
          <p:nvPr/>
        </p:nvSpPr>
        <p:spPr>
          <a:xfrm>
            <a:off x="834884" y="1511300"/>
            <a:ext cx="10252215" cy="4038600"/>
          </a:xfrm>
          <a:prstGeom prst="rect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531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78EC7-0D7B-49DD-832C-D4E1DA4A8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312" y="257747"/>
            <a:ext cx="10364451" cy="1596177"/>
          </a:xfrm>
        </p:spPr>
        <p:txBody>
          <a:bodyPr/>
          <a:lstStyle/>
          <a:p>
            <a:r>
              <a:rPr lang="en-US" b="1" dirty="0">
                <a:latin typeface="Time new roman"/>
              </a:rPr>
              <a:t>Menu</a:t>
            </a:r>
            <a:r>
              <a:rPr lang="en-US" dirty="0">
                <a:latin typeface="Time new roman"/>
              </a:rPr>
              <a:t> </a:t>
            </a:r>
            <a:r>
              <a:rPr lang="en-US" b="1" cap="none" dirty="0">
                <a:latin typeface="Time new roman"/>
              </a:rPr>
              <a:t>Features</a:t>
            </a:r>
            <a:endParaRPr lang="en-US" dirty="0">
              <a:latin typeface="Time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65A96-A2F0-4CD7-B0AD-CC94D5DE1C2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80452" y="1895982"/>
            <a:ext cx="6175513" cy="399258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400" b="1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Time new roman"/>
                <a:cs typeface="Calibri" pitchFamily="34" charset="0"/>
              </a:rPr>
              <a:t>Add Student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400" b="1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Time new roman"/>
                <a:cs typeface="Calibri" pitchFamily="34" charset="0"/>
              </a:rPr>
              <a:t>Modify Student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400" b="1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Time new roman"/>
                <a:cs typeface="Calibri" pitchFamily="34" charset="0"/>
              </a:rPr>
              <a:t>Show All Student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400" b="1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Time new roman"/>
                <a:cs typeface="Calibri" pitchFamily="34" charset="0"/>
              </a:rPr>
              <a:t>Individual View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400" b="1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Time new roman"/>
                <a:cs typeface="Calibri" pitchFamily="34" charset="0"/>
              </a:rPr>
              <a:t>Remove Student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400" b="1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Time new roman"/>
                <a:cs typeface="Calibri" pitchFamily="34" charset="0"/>
              </a:rPr>
              <a:t>Exit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633163" y="-33866"/>
            <a:ext cx="609600" cy="914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08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059707" y="1811867"/>
            <a:ext cx="6159500" cy="40767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5282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044029655"/>
              </p:ext>
            </p:extLst>
          </p:nvPr>
        </p:nvGraphicFramePr>
        <p:xfrm>
          <a:off x="889590" y="1323472"/>
          <a:ext cx="9956131" cy="48006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36813" y="-113287"/>
            <a:ext cx="9521142" cy="1798396"/>
          </a:xfrm>
        </p:spPr>
        <p:txBody>
          <a:bodyPr>
            <a:normAutofit/>
          </a:bodyPr>
          <a:lstStyle/>
          <a:p>
            <a:r>
              <a:rPr lang="en-US" b="1" cap="none" dirty="0">
                <a:solidFill>
                  <a:schemeClr val="accent1">
                    <a:lumMod val="60000"/>
                    <a:lumOff val="40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                   Program Tree</a:t>
            </a:r>
            <a:endParaRPr lang="en-US" b="1" cap="none" dirty="0">
              <a:solidFill>
                <a:schemeClr val="accent2">
                  <a:lumMod val="75000"/>
                </a:schemeClr>
              </a:solidFill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633163" y="0"/>
            <a:ext cx="609600" cy="914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09</a:t>
            </a:r>
          </a:p>
        </p:txBody>
      </p:sp>
    </p:spTree>
    <p:extLst>
      <p:ext uri="{BB962C8B-B14F-4D97-AF65-F5344CB8AC3E}">
        <p14:creationId xmlns:p14="http://schemas.microsoft.com/office/powerpoint/2010/main" val="2010979513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1C647B"/>
      </a:dk2>
      <a:lt2>
        <a:srgbClr val="98B7D3"/>
      </a:lt2>
      <a:accent1>
        <a:srgbClr val="274FA4"/>
      </a:accent1>
      <a:accent2>
        <a:srgbClr val="48A8D0"/>
      </a:accent2>
      <a:accent3>
        <a:srgbClr val="53B18F"/>
      </a:accent3>
      <a:accent4>
        <a:srgbClr val="D78D38"/>
      </a:accent4>
      <a:accent5>
        <a:srgbClr val="BA3F51"/>
      </a:accent5>
      <a:accent6>
        <a:srgbClr val="AE52D9"/>
      </a:accent6>
      <a:hlink>
        <a:srgbClr val="2AA2DA"/>
      </a:hlink>
      <a:folHlink>
        <a:srgbClr val="76A3B8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DEB094D4-7FD8-4F86-93D5-B0F1341EF58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1068</TotalTime>
  <Words>483</Words>
  <Application>Microsoft Office PowerPoint</Application>
  <PresentationFormat>Widescreen</PresentationFormat>
  <Paragraphs>151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Adobe Arabic</vt:lpstr>
      <vt:lpstr>Arial</vt:lpstr>
      <vt:lpstr>Calibri</vt:lpstr>
      <vt:lpstr>Time new roman</vt:lpstr>
      <vt:lpstr>Times New Roman</vt:lpstr>
      <vt:lpstr>Tw Cen MT</vt:lpstr>
      <vt:lpstr>Wingdings</vt:lpstr>
      <vt:lpstr>Droplet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Menu Features</vt:lpstr>
      <vt:lpstr>                   Program Tree</vt:lpstr>
      <vt:lpstr>Software &amp; Programing Language  </vt:lpstr>
      <vt:lpstr> </vt:lpstr>
      <vt:lpstr>Coder Analysis</vt:lpstr>
      <vt:lpstr>PowerPoint Presentation</vt:lpstr>
      <vt:lpstr>PowerPoint Presentation</vt:lpstr>
      <vt:lpstr>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OiON</dc:creator>
  <cp:lastModifiedBy>OiON</cp:lastModifiedBy>
  <cp:revision>81</cp:revision>
  <dcterms:created xsi:type="dcterms:W3CDTF">2021-03-17T12:52:09Z</dcterms:created>
  <dcterms:modified xsi:type="dcterms:W3CDTF">2021-03-22T16:07:53Z</dcterms:modified>
</cp:coreProperties>
</file>