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02993"/>
            <a:ext cx="4419600" cy="1600327"/>
          </a:xfrm>
        </p:spPr>
        <p:txBody>
          <a:bodyPr/>
          <a:lstStyle/>
          <a:p>
            <a:r>
              <a:rPr lang="en-US" dirty="0"/>
              <a:t>CS 4770 – GROUP 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Osede Onodenalore, Samuel Ash, Jeff Conway, Maria Aloysius</a:t>
            </a:r>
          </a:p>
        </p:txBody>
      </p:sp>
    </p:spTree>
    <p:extLst>
      <p:ext uri="{BB962C8B-B14F-4D97-AF65-F5344CB8AC3E}">
        <p14:creationId xmlns:p14="http://schemas.microsoft.com/office/powerpoint/2010/main" val="412509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543800" cy="914400"/>
          </a:xfrm>
        </p:spPr>
        <p:txBody>
          <a:bodyPr/>
          <a:lstStyle/>
          <a:p>
            <a:r>
              <a:rPr lang="en-US" sz="3200" dirty="0"/>
              <a:t>Future Development Plans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We will develop our software system in this order: </a:t>
            </a:r>
          </a:p>
          <a:p>
            <a:pPr marL="0" indent="0">
              <a:buNone/>
            </a:pPr>
            <a:endParaRPr lang="en-CA" dirty="0"/>
          </a:p>
          <a:p>
            <a:pPr lvl="0"/>
            <a:r>
              <a:rPr lang="en-CA" dirty="0"/>
              <a:t>Node mailing server</a:t>
            </a:r>
          </a:p>
          <a:p>
            <a:pPr lvl="0"/>
            <a:r>
              <a:rPr lang="en-CA" dirty="0"/>
              <a:t>Creating a post and its associated functionalities such as comments, visibility, adding images and publishing</a:t>
            </a:r>
          </a:p>
          <a:p>
            <a:pPr lvl="0"/>
            <a:r>
              <a:rPr lang="en-CA" dirty="0"/>
              <a:t>Adding friends</a:t>
            </a:r>
          </a:p>
          <a:p>
            <a:pPr lvl="0"/>
            <a:r>
              <a:rPr lang="en-CA" dirty="0"/>
              <a:t>Profile management- this will include adding resumes and class schedules</a:t>
            </a:r>
          </a:p>
          <a:p>
            <a:pPr lvl="0"/>
            <a:r>
              <a:rPr lang="en-CA" dirty="0"/>
              <a:t>Creating study groups</a:t>
            </a:r>
          </a:p>
          <a:p>
            <a:pPr lvl="0"/>
            <a:r>
              <a:rPr lang="en-CA" dirty="0"/>
              <a:t>Creating polls</a:t>
            </a:r>
          </a:p>
          <a:p>
            <a:pPr lvl="0"/>
            <a:r>
              <a:rPr lang="en-CA" dirty="0"/>
              <a:t>Lost and found section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Team Member Responsibilities: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Models- Osede</a:t>
            </a:r>
          </a:p>
          <a:p>
            <a:r>
              <a:rPr lang="en-US" dirty="0"/>
              <a:t>Code Structure- Sam</a:t>
            </a:r>
          </a:p>
          <a:p>
            <a:r>
              <a:rPr lang="en-US" dirty="0"/>
              <a:t>Design- Jeff</a:t>
            </a:r>
          </a:p>
          <a:p>
            <a:r>
              <a:rPr lang="en-US" dirty="0"/>
              <a:t>Research/Development- Maria</a:t>
            </a:r>
          </a:p>
        </p:txBody>
      </p:sp>
    </p:spTree>
    <p:extLst>
      <p:ext uri="{BB962C8B-B14F-4D97-AF65-F5344CB8AC3E}">
        <p14:creationId xmlns:p14="http://schemas.microsoft.com/office/powerpoint/2010/main" val="323408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MUNSSN – Student Social Network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Purpose</a:t>
            </a:r>
          </a:p>
          <a:p>
            <a:r>
              <a:rPr lang="en-US" dirty="0"/>
              <a:t>The project is intended for Student users at Memorial University, to interact with other users within the university, share opinions and content.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Scope</a:t>
            </a:r>
          </a:p>
          <a:p>
            <a:r>
              <a:rPr lang="en-US" dirty="0">
                <a:effectLst/>
              </a:rPr>
              <a:t>This project will be written in Node.js and will use </a:t>
            </a:r>
            <a:r>
              <a:rPr lang="en-US" dirty="0" err="1">
                <a:effectLst/>
              </a:rPr>
              <a:t>MongoDB</a:t>
            </a:r>
            <a:r>
              <a:rPr lang="en-US" dirty="0">
                <a:effectLst/>
              </a:rPr>
              <a:t> as its database software. </a:t>
            </a:r>
          </a:p>
          <a:p>
            <a:pPr marL="182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7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543800" cy="914400"/>
          </a:xfrm>
        </p:spPr>
        <p:txBody>
          <a:bodyPr/>
          <a:lstStyle/>
          <a:p>
            <a:pPr algn="ctr"/>
            <a:r>
              <a:rPr lang="en-US" sz="3000" dirty="0"/>
              <a:t>Functions &amp;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411480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Create a user profile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Sign in a registered user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Display another user's profile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Send friend requests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Create, edit, comment on any post that is visible.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Create , edit, join groups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Create a course schedule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Allow users to upload a resume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Maintain lost and found section, allow users to create posts within it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Create, delete polls &amp; vote on polls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7902" y="1538068"/>
            <a:ext cx="3273552" cy="3962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Constraints: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Each user has to have a valid email address that ends with mun.ca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Every user has privacy restrictions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Project is web-based and will be hosted on the university server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It is currently assumed that it is only viewed on a personal computer and not on any mobile environment.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8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7543800" cy="914400"/>
          </a:xfrm>
        </p:spPr>
        <p:txBody>
          <a:bodyPr>
            <a:normAutofit/>
          </a:bodyPr>
          <a:lstStyle/>
          <a:p>
            <a:r>
              <a:rPr lang="en-US" sz="3200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8305800" cy="556260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  <a:t>User Interfaces: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First interface will be our login screen to input their username and password.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Separate interface for additional associated functionalities.</a:t>
            </a:r>
          </a:p>
          <a:p>
            <a:pPr marL="18288" indent="0">
              <a:buNone/>
            </a:pPr>
            <a:endParaRPr lang="de-DE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  <a:t>Hardware Interfaces: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System must be connected on MUN Server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Network interaction will use https</a:t>
            </a:r>
          </a:p>
          <a:p>
            <a:pPr marL="18288" indent="0">
              <a:buNone/>
            </a:pPr>
            <a:endParaRPr lang="de-DE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  <a:t>Software Interfaces</a:t>
            </a:r>
          </a:p>
          <a:p>
            <a:pPr>
              <a:buFont typeface="Arial" pitchFamily="34" charset="0"/>
              <a:buChar char="•"/>
            </a:pPr>
            <a:r>
              <a:rPr lang="de-DE" sz="1800" dirty="0">
                <a:effectLst/>
                <a:latin typeface="Times New Roman" pitchFamily="18" charset="0"/>
                <a:cs typeface="Times New Roman" pitchFamily="18" charset="0"/>
              </a:rPr>
              <a:t>HTML – base code</a:t>
            </a:r>
          </a:p>
          <a:p>
            <a:pPr>
              <a:buFont typeface="Arial" pitchFamily="34" charset="0"/>
              <a:buChar char="•"/>
            </a:pPr>
            <a:r>
              <a:rPr lang="de-DE" sz="1800" dirty="0">
                <a:effectLst/>
                <a:latin typeface="Times New Roman" pitchFamily="18" charset="0"/>
                <a:cs typeface="Times New Roman" pitchFamily="18" charset="0"/>
              </a:rPr>
              <a:t>Node.js- server</a:t>
            </a:r>
          </a:p>
          <a:p>
            <a:pPr>
              <a:buFont typeface="Arial" pitchFamily="34" charset="0"/>
              <a:buChar char="•"/>
            </a:pPr>
            <a:r>
              <a:rPr lang="de-DE" sz="1800" dirty="0">
                <a:effectLst/>
                <a:latin typeface="Times New Roman" pitchFamily="18" charset="0"/>
                <a:cs typeface="Times New Roman" pitchFamily="18" charset="0"/>
              </a:rPr>
              <a:t>MongoDB- database</a:t>
            </a:r>
          </a:p>
          <a:p>
            <a:pPr>
              <a:buFont typeface="Arial" pitchFamily="34" charset="0"/>
              <a:buChar char="•"/>
            </a:pPr>
            <a:r>
              <a:rPr lang="de-DE" sz="1800" dirty="0">
                <a:effectLst/>
                <a:latin typeface="Times New Roman" pitchFamily="18" charset="0"/>
                <a:cs typeface="Times New Roman" pitchFamily="18" charset="0"/>
              </a:rPr>
              <a:t>GitHub- repository</a:t>
            </a:r>
          </a:p>
          <a:p>
            <a:pPr marL="182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543800" cy="914400"/>
          </a:xfrm>
        </p:spPr>
        <p:txBody>
          <a:bodyPr/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8800"/>
            <a:ext cx="3578352" cy="403860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Profile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Signs In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Accesses Another User’s Profile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Adds a Friend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Post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Edits the Visibility of a Post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Makes a Comment on a Post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505200" cy="373380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Group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Edits a Group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Schedule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Uploads a Resume</a:t>
            </a:r>
            <a:endParaRPr lang="fr-FR" sz="1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Adds Item to Lost and Found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Removes an I</a:t>
            </a:r>
            <a:r>
              <a:rPr lang="pt-PT" sz="1800" dirty="0">
                <a:effectLst/>
                <a:latin typeface="Times New Roman" pitchFamily="18" charset="0"/>
                <a:cs typeface="Times New Roman" pitchFamily="18" charset="0"/>
              </a:rPr>
              <a:t>tem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from Lost and Found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Poll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Votes on a Poll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4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USE CASE DIAGRAM</a:t>
            </a:r>
          </a:p>
        </p:txBody>
      </p:sp>
      <p:pic>
        <p:nvPicPr>
          <p:cNvPr id="1026" name="Picture 2" descr="https://raw.githubusercontent.com/samuelash94/teamproject/master/Documentation/UseCaseSli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50" y="1293298"/>
            <a:ext cx="4953000" cy="502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9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USE CASE DIAGRAM</a:t>
            </a:r>
          </a:p>
        </p:txBody>
      </p:sp>
      <p:pic>
        <p:nvPicPr>
          <p:cNvPr id="2050" name="Picture 2" descr="https://raw.githubusercontent.com/samuelash94/teamproject/master/Documentation/UseCaseSlid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48006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01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914400"/>
          </a:xfrm>
        </p:spPr>
        <p:txBody>
          <a:bodyPr/>
          <a:lstStyle/>
          <a:p>
            <a:pPr algn="ctr"/>
            <a:r>
              <a:rPr lang="en-US" sz="3200" dirty="0"/>
              <a:t>USE CASE DIAGRAM</a:t>
            </a:r>
          </a:p>
        </p:txBody>
      </p:sp>
      <p:pic>
        <p:nvPicPr>
          <p:cNvPr id="3074" name="Picture 2" descr="https://raw.githubusercontent.com/samuelash94/teamproject/b14670a5c70a5a840be13cc93a72752214f7dd5b/Documentation/UseCaseSlid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562600" cy="50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6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Non-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Performance</a:t>
            </a:r>
            <a:r>
              <a:rPr lang="en-CA" b="1" dirty="0"/>
              <a:t> –</a:t>
            </a:r>
            <a:r>
              <a:rPr lang="en-US" dirty="0"/>
              <a:t> Loading all pages, updating database, completing requests within a few seconds.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/>
              <a:t> Scalability</a:t>
            </a:r>
            <a:r>
              <a:rPr lang="en-US" dirty="0"/>
              <a:t> </a:t>
            </a:r>
            <a:r>
              <a:rPr lang="en-CA" dirty="0"/>
              <a:t>-</a:t>
            </a:r>
            <a:r>
              <a:rPr lang="en-US" dirty="0"/>
              <a:t>Maintain database of changing size as users add and remove content</a:t>
            </a:r>
          </a:p>
          <a:p>
            <a:r>
              <a:rPr lang="it-IT" b="1" dirty="0"/>
              <a:t>Capacity</a:t>
            </a:r>
            <a:r>
              <a:rPr lang="en-CA" dirty="0"/>
              <a:t>- Maintain multiple sessions and keep them separate based on user.</a:t>
            </a:r>
          </a:p>
          <a:p>
            <a:r>
              <a:rPr lang="it-IT" b="1" dirty="0"/>
              <a:t>Availabilty</a:t>
            </a:r>
            <a:r>
              <a:rPr lang="en-CA" dirty="0"/>
              <a:t>- Should be available to any user with a valid </a:t>
            </a:r>
            <a:r>
              <a:rPr lang="en-CA" dirty="0" err="1"/>
              <a:t>mun</a:t>
            </a:r>
            <a:r>
              <a:rPr lang="en-CA" dirty="0"/>
              <a:t> email address at any time</a:t>
            </a:r>
          </a:p>
          <a:p>
            <a:r>
              <a:rPr lang="it-IT" b="1" dirty="0"/>
              <a:t>Reliability</a:t>
            </a:r>
            <a:r>
              <a:rPr lang="en-CA" dirty="0"/>
              <a:t>- The system should have no critical errors to compromise user data/activity.  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36961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84</TotalTime>
  <Words>371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Thatch</vt:lpstr>
      <vt:lpstr>CS 4770 – GROUP B</vt:lpstr>
      <vt:lpstr>MUNSSN – Student Social Network</vt:lpstr>
      <vt:lpstr>Functions &amp; Constraints</vt:lpstr>
      <vt:lpstr>REQUIREMENTS</vt:lpstr>
      <vt:lpstr>Functional Requirements</vt:lpstr>
      <vt:lpstr>USE CASE DIAGRAM</vt:lpstr>
      <vt:lpstr>USE CASE DIAGRAM</vt:lpstr>
      <vt:lpstr>USE CASE DIAGRAM</vt:lpstr>
      <vt:lpstr>Non- Functional Requirements</vt:lpstr>
      <vt:lpstr>Future Development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</dc:creator>
  <cp:lastModifiedBy>Osede Onodenalore</cp:lastModifiedBy>
  <cp:revision>10</cp:revision>
  <dcterms:created xsi:type="dcterms:W3CDTF">2017-02-07T21:27:03Z</dcterms:created>
  <dcterms:modified xsi:type="dcterms:W3CDTF">2017-02-07T20:34:24Z</dcterms:modified>
</cp:coreProperties>
</file>