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C1CD-EEA8-4589-871E-BE020948C5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7FF9-9D04-462D-9807-490F0811839F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C1CD-EEA8-4589-871E-BE020948C5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7FF9-9D04-462D-9807-490F08118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C1CD-EEA8-4589-871E-BE020948C5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7FF9-9D04-462D-9807-490F08118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C1CD-EEA8-4589-871E-BE020948C5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7FF9-9D04-462D-9807-490F08118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C1CD-EEA8-4589-871E-BE020948C5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7FF9-9D04-462D-9807-490F0811839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C1CD-EEA8-4589-871E-BE020948C5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7FF9-9D04-462D-9807-490F08118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C1CD-EEA8-4589-871E-BE020948C5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7FF9-9D04-462D-9807-490F08118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C1CD-EEA8-4589-871E-BE020948C5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7FF9-9D04-462D-9807-490F08118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C1CD-EEA8-4589-871E-BE020948C5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7FF9-9D04-462D-9807-490F081183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C1CD-EEA8-4589-871E-BE020948C5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7FF9-9D04-462D-9807-490F0811839F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C1CD-EEA8-4589-871E-BE020948C5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7FF9-9D04-462D-9807-490F0811839F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9FDC1CD-EEA8-4589-871E-BE020948C507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1E27FF9-9D04-462D-9807-490F0811839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4770 – GROUP 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Osede Onodenalore, Samuel Ash, Jeff Conway, Maria Aloysius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9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543800" cy="914400"/>
          </a:xfrm>
        </p:spPr>
        <p:txBody>
          <a:bodyPr/>
          <a:lstStyle/>
          <a:p>
            <a:r>
              <a:rPr lang="en-US" sz="3200" dirty="0" smtClean="0"/>
              <a:t>Future Development Plans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8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7543800" cy="914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MUNSSN – Student Social Network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924800" cy="452596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Purpose</a:t>
            </a:r>
          </a:p>
          <a:p>
            <a:r>
              <a:rPr lang="en-US" dirty="0" smtClean="0"/>
              <a:t>The project is intended for Student users at Memorial University, to interact with other users within the university, share opinions and content.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Scope</a:t>
            </a:r>
            <a:endParaRPr lang="en-US" u="sng" dirty="0"/>
          </a:p>
          <a:p>
            <a:r>
              <a:rPr lang="en-US" dirty="0" smtClean="0">
                <a:effectLst/>
              </a:rPr>
              <a:t>This project </a:t>
            </a:r>
            <a:r>
              <a:rPr lang="en-US" dirty="0">
                <a:effectLst/>
              </a:rPr>
              <a:t>will be written in Node.js and will use </a:t>
            </a:r>
            <a:r>
              <a:rPr lang="en-US" dirty="0" err="1">
                <a:effectLst/>
              </a:rPr>
              <a:t>MongoDB</a:t>
            </a:r>
            <a:r>
              <a:rPr lang="en-US" dirty="0">
                <a:effectLst/>
              </a:rPr>
              <a:t> as its database software. </a:t>
            </a:r>
          </a:p>
          <a:p>
            <a:pPr marL="1828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877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7543800" cy="914400"/>
          </a:xfrm>
        </p:spPr>
        <p:txBody>
          <a:bodyPr/>
          <a:lstStyle/>
          <a:p>
            <a:r>
              <a:rPr lang="en-US" sz="3000" dirty="0" smtClean="0"/>
              <a:t>Functions &amp; Constraints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4114800" cy="4267200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800" dirty="0" smtClean="0">
                <a:effectLst/>
                <a:latin typeface="Times New Roman" pitchFamily="18" charset="0"/>
                <a:cs typeface="Times New Roman" pitchFamily="18" charset="0"/>
              </a:rPr>
              <a:t>reate </a:t>
            </a:r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a user profile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800" dirty="0" smtClean="0">
                <a:effectLst/>
                <a:latin typeface="Times New Roman" pitchFamily="18" charset="0"/>
                <a:cs typeface="Times New Roman" pitchFamily="18" charset="0"/>
              </a:rPr>
              <a:t>ign </a:t>
            </a:r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in a registered user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800" dirty="0" smtClean="0">
                <a:effectLst/>
                <a:latin typeface="Times New Roman" pitchFamily="18" charset="0"/>
                <a:cs typeface="Times New Roman" pitchFamily="18" charset="0"/>
              </a:rPr>
              <a:t>isplay </a:t>
            </a:r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another user's profile</a:t>
            </a:r>
          </a:p>
          <a:p>
            <a:r>
              <a:rPr lang="en-US" sz="1800" dirty="0" smtClean="0">
                <a:effectLst/>
                <a:latin typeface="Times New Roman" pitchFamily="18" charset="0"/>
                <a:cs typeface="Times New Roman" pitchFamily="18" charset="0"/>
              </a:rPr>
              <a:t>Send friend requests</a:t>
            </a:r>
            <a:endParaRPr lang="en-US" sz="1800" dirty="0"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effectLst/>
                <a:latin typeface="Times New Roman" pitchFamily="18" charset="0"/>
                <a:cs typeface="Times New Roman" pitchFamily="18" charset="0"/>
              </a:rPr>
              <a:t>Create, edit, comment </a:t>
            </a:r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on any post </a:t>
            </a:r>
            <a:r>
              <a:rPr lang="en-US" sz="1800" dirty="0" smtClean="0">
                <a:effectLst/>
                <a:latin typeface="Times New Roman" pitchFamily="18" charset="0"/>
                <a:cs typeface="Times New Roman" pitchFamily="18" charset="0"/>
              </a:rPr>
              <a:t>that is visible.</a:t>
            </a:r>
            <a:endParaRPr lang="en-US" sz="1800" dirty="0"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800" dirty="0" smtClean="0">
                <a:effectLst/>
                <a:latin typeface="Times New Roman" pitchFamily="18" charset="0"/>
                <a:cs typeface="Times New Roman" pitchFamily="18" charset="0"/>
              </a:rPr>
              <a:t>reate , edit, join </a:t>
            </a:r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groups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800" dirty="0" smtClean="0">
                <a:effectLst/>
                <a:latin typeface="Times New Roman" pitchFamily="18" charset="0"/>
                <a:cs typeface="Times New Roman" pitchFamily="18" charset="0"/>
              </a:rPr>
              <a:t>reate </a:t>
            </a:r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a course </a:t>
            </a:r>
            <a:r>
              <a:rPr lang="en-US" sz="1800" dirty="0" smtClean="0">
                <a:effectLst/>
                <a:latin typeface="Times New Roman" pitchFamily="18" charset="0"/>
                <a:cs typeface="Times New Roman" pitchFamily="18" charset="0"/>
              </a:rPr>
              <a:t>schedule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dirty="0" smtClean="0">
                <a:effectLst/>
                <a:latin typeface="Times New Roman" pitchFamily="18" charset="0"/>
                <a:cs typeface="Times New Roman" pitchFamily="18" charset="0"/>
              </a:rPr>
              <a:t>llow </a:t>
            </a:r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users to upload a resume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dirty="0" smtClean="0">
                <a:effectLst/>
                <a:latin typeface="Times New Roman" pitchFamily="18" charset="0"/>
                <a:cs typeface="Times New Roman" pitchFamily="18" charset="0"/>
              </a:rPr>
              <a:t>aintain </a:t>
            </a:r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lost and found section, allow users to create posts within it</a:t>
            </a:r>
          </a:p>
          <a:p>
            <a:r>
              <a:rPr lang="en-US" sz="1800" dirty="0" smtClean="0">
                <a:effectLst/>
                <a:latin typeface="Times New Roman" pitchFamily="18" charset="0"/>
                <a:cs typeface="Times New Roman" pitchFamily="18" charset="0"/>
              </a:rPr>
              <a:t>Create, delete polls</a:t>
            </a:r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effectLst/>
                <a:latin typeface="Times New Roman" pitchFamily="18" charset="0"/>
                <a:cs typeface="Times New Roman" pitchFamily="18" charset="0"/>
              </a:rPr>
              <a:t>&amp; vote </a:t>
            </a:r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1800" dirty="0" smtClean="0">
                <a:effectLst/>
                <a:latin typeface="Times New Roman" pitchFamily="18" charset="0"/>
                <a:cs typeface="Times New Roman" pitchFamily="18" charset="0"/>
              </a:rPr>
              <a:t>polls</a:t>
            </a:r>
            <a:endParaRPr lang="en-US" sz="18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273552" cy="3432175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user has to have a valid email address that ends with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mun.ca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Every user has privacy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restrictions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Project is web-based and will be hosted on the university </a:t>
            </a:r>
            <a:r>
              <a:rPr lang="en-US" sz="1800" dirty="0" smtClean="0">
                <a:effectLst/>
                <a:latin typeface="Times New Roman" pitchFamily="18" charset="0"/>
                <a:cs typeface="Times New Roman" pitchFamily="18" charset="0"/>
              </a:rPr>
              <a:t>server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It is currently assumed that it is only viewed on a personal computer and not on any mobile </a:t>
            </a:r>
            <a:r>
              <a:rPr lang="en-US" sz="1800" dirty="0" smtClean="0">
                <a:effectLst/>
                <a:latin typeface="Times New Roman" pitchFamily="18" charset="0"/>
                <a:cs typeface="Times New Roman" pitchFamily="18" charset="0"/>
              </a:rPr>
              <a:t>environment.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18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228600"/>
            <a:ext cx="7543800" cy="914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REQUIREMENTS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8305800" cy="5562600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en-US" sz="2400" b="1" dirty="0" smtClean="0">
                <a:effectLst/>
                <a:latin typeface="Times New Roman" pitchFamily="18" charset="0"/>
                <a:cs typeface="Times New Roman" pitchFamily="18" charset="0"/>
              </a:rPr>
              <a:t>User Interfaces: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effectLst/>
                <a:latin typeface="Times New Roman" pitchFamily="18" charset="0"/>
                <a:cs typeface="Times New Roman" pitchFamily="18" charset="0"/>
              </a:rPr>
              <a:t>First </a:t>
            </a:r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interface will be our login </a:t>
            </a:r>
            <a:r>
              <a:rPr lang="en-US" sz="1800" dirty="0" smtClean="0">
                <a:effectLst/>
                <a:latin typeface="Times New Roman" pitchFamily="18" charset="0"/>
                <a:cs typeface="Times New Roman" pitchFamily="18" charset="0"/>
              </a:rPr>
              <a:t>screen to </a:t>
            </a:r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input their username </a:t>
            </a:r>
            <a:r>
              <a:rPr lang="en-US" sz="1800" dirty="0" smtClean="0">
                <a:effectLst/>
                <a:latin typeface="Times New Roman" pitchFamily="18" charset="0"/>
                <a:cs typeface="Times New Roman" pitchFamily="18" charset="0"/>
              </a:rPr>
              <a:t>and password.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effectLst/>
                <a:latin typeface="Times New Roman" pitchFamily="18" charset="0"/>
                <a:cs typeface="Times New Roman" pitchFamily="18" charset="0"/>
              </a:rPr>
              <a:t>Separate interface for additional associated functionalities.</a:t>
            </a:r>
          </a:p>
          <a:p>
            <a:pPr marL="18288" indent="0">
              <a:buNone/>
            </a:pPr>
            <a:endParaRPr lang="de-DE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en-US" sz="2400" b="1" dirty="0">
                <a:effectLst/>
                <a:latin typeface="Times New Roman" pitchFamily="18" charset="0"/>
                <a:cs typeface="Times New Roman" pitchFamily="18" charset="0"/>
              </a:rPr>
              <a:t>Hardware </a:t>
            </a:r>
            <a:r>
              <a:rPr lang="en-US" sz="2400" b="1" dirty="0" smtClean="0">
                <a:effectLst/>
                <a:latin typeface="Times New Roman" pitchFamily="18" charset="0"/>
                <a:cs typeface="Times New Roman" pitchFamily="18" charset="0"/>
              </a:rPr>
              <a:t>Interfaces: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effectLst/>
                <a:latin typeface="Times New Roman" pitchFamily="18" charset="0"/>
                <a:cs typeface="Times New Roman" pitchFamily="18" charset="0"/>
              </a:rPr>
              <a:t>System must be connected on MUN Server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effectLst/>
                <a:latin typeface="Times New Roman" pitchFamily="18" charset="0"/>
                <a:cs typeface="Times New Roman" pitchFamily="18" charset="0"/>
              </a:rPr>
              <a:t>Network interaction will use https</a:t>
            </a:r>
            <a:endParaRPr lang="en-US" sz="18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endParaRPr lang="de-DE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None/>
            </a:pPr>
            <a:r>
              <a:rPr lang="en-US" sz="2400" b="1" dirty="0" smtClean="0">
                <a:effectLst/>
                <a:latin typeface="Times New Roman" pitchFamily="18" charset="0"/>
                <a:cs typeface="Times New Roman" pitchFamily="18" charset="0"/>
              </a:rPr>
              <a:t>Software Interfaces</a:t>
            </a:r>
            <a:endParaRPr lang="en-US" sz="2400" b="1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de-DE" sz="1800" dirty="0" smtClean="0">
                <a:effectLst/>
                <a:latin typeface="Times New Roman" pitchFamily="18" charset="0"/>
                <a:cs typeface="Times New Roman" pitchFamily="18" charset="0"/>
              </a:rPr>
              <a:t>HTML – base code</a:t>
            </a:r>
          </a:p>
          <a:p>
            <a:pPr>
              <a:buFont typeface="Arial" pitchFamily="34" charset="0"/>
              <a:buChar char="•"/>
            </a:pPr>
            <a:r>
              <a:rPr lang="de-DE" sz="1800" dirty="0" smtClean="0">
                <a:effectLst/>
                <a:latin typeface="Times New Roman" pitchFamily="18" charset="0"/>
                <a:cs typeface="Times New Roman" pitchFamily="18" charset="0"/>
              </a:rPr>
              <a:t>Node.js- server</a:t>
            </a:r>
          </a:p>
          <a:p>
            <a:pPr>
              <a:buFont typeface="Arial" pitchFamily="34" charset="0"/>
              <a:buChar char="•"/>
            </a:pPr>
            <a:r>
              <a:rPr lang="de-DE" sz="1800" dirty="0" smtClean="0">
                <a:effectLst/>
                <a:latin typeface="Times New Roman" pitchFamily="18" charset="0"/>
                <a:cs typeface="Times New Roman" pitchFamily="18" charset="0"/>
              </a:rPr>
              <a:t>MongoDB- database</a:t>
            </a:r>
          </a:p>
          <a:p>
            <a:pPr>
              <a:buFont typeface="Arial" pitchFamily="34" charset="0"/>
              <a:buChar char="•"/>
            </a:pPr>
            <a:r>
              <a:rPr lang="de-DE" sz="1800" dirty="0" smtClean="0">
                <a:effectLst/>
                <a:latin typeface="Times New Roman" pitchFamily="18" charset="0"/>
                <a:cs typeface="Times New Roman" pitchFamily="18" charset="0"/>
              </a:rPr>
              <a:t>GitHub- repository</a:t>
            </a:r>
          </a:p>
          <a:p>
            <a:pPr marL="1828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0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543800" cy="914400"/>
          </a:xfrm>
        </p:spPr>
        <p:txBody>
          <a:bodyPr/>
          <a:lstStyle/>
          <a:p>
            <a:r>
              <a:rPr lang="en-US" sz="3200" dirty="0" smtClean="0"/>
              <a:t>Functional Requirements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8800"/>
            <a:ext cx="3578352" cy="4038600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User Creates a Profile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User Signs </a:t>
            </a:r>
            <a:r>
              <a:rPr lang="en-US" sz="1800" dirty="0" smtClean="0">
                <a:effectLst/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User Accesses Another User’s Profile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User Adds a Friend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User Creates a </a:t>
            </a:r>
            <a:r>
              <a:rPr lang="en-US" sz="1800" dirty="0" smtClean="0">
                <a:effectLst/>
                <a:latin typeface="Times New Roman" pitchFamily="18" charset="0"/>
                <a:cs typeface="Times New Roman" pitchFamily="18" charset="0"/>
              </a:rPr>
              <a:t>Post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User Edits the Visibility of a </a:t>
            </a:r>
            <a:r>
              <a:rPr lang="en-US" sz="1800" dirty="0" smtClean="0">
                <a:effectLst/>
                <a:latin typeface="Times New Roman" pitchFamily="18" charset="0"/>
                <a:cs typeface="Times New Roman" pitchFamily="18" charset="0"/>
              </a:rPr>
              <a:t>Post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User Makes a Comment on a </a:t>
            </a:r>
            <a:r>
              <a:rPr lang="en-US" sz="1800" dirty="0" smtClean="0">
                <a:effectLst/>
                <a:latin typeface="Times New Roman" pitchFamily="18" charset="0"/>
                <a:cs typeface="Times New Roman" pitchFamily="18" charset="0"/>
              </a:rPr>
              <a:t>Post</a:t>
            </a:r>
            <a:endParaRPr lang="en-US" sz="18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752600"/>
            <a:ext cx="3505200" cy="3733800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User Creates a Group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User Edits a Group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User Creates a </a:t>
            </a:r>
            <a:r>
              <a:rPr lang="en-US" sz="1800" dirty="0" smtClean="0">
                <a:effectLst/>
                <a:latin typeface="Times New Roman" pitchFamily="18" charset="0"/>
                <a:cs typeface="Times New Roman" pitchFamily="18" charset="0"/>
              </a:rPr>
              <a:t>Schedule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User Uploads a </a:t>
            </a:r>
            <a:r>
              <a:rPr lang="en-US" sz="1800" dirty="0" smtClean="0">
                <a:effectLst/>
                <a:latin typeface="Times New Roman" pitchFamily="18" charset="0"/>
                <a:cs typeface="Times New Roman" pitchFamily="18" charset="0"/>
              </a:rPr>
              <a:t>Resume</a:t>
            </a:r>
            <a:endParaRPr lang="fr-FR" sz="18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User Adds Item to Lost and </a:t>
            </a:r>
            <a:r>
              <a:rPr lang="en-US" sz="1800" dirty="0" smtClean="0">
                <a:effectLst/>
                <a:latin typeface="Times New Roman" pitchFamily="18" charset="0"/>
                <a:cs typeface="Times New Roman" pitchFamily="18" charset="0"/>
              </a:rPr>
              <a:t>Found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User Removes an I</a:t>
            </a:r>
            <a:r>
              <a:rPr lang="pt-PT" sz="1800" dirty="0">
                <a:effectLst/>
                <a:latin typeface="Times New Roman" pitchFamily="18" charset="0"/>
                <a:cs typeface="Times New Roman" pitchFamily="18" charset="0"/>
              </a:rPr>
              <a:t>tem </a:t>
            </a:r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from Lost and Found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User Creates a </a:t>
            </a:r>
            <a:r>
              <a:rPr lang="en-US" sz="1800" dirty="0" smtClean="0">
                <a:effectLst/>
                <a:latin typeface="Times New Roman" pitchFamily="18" charset="0"/>
                <a:cs typeface="Times New Roman" pitchFamily="18" charset="0"/>
              </a:rPr>
              <a:t>Poll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User Votes on a Poll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74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543800" cy="914400"/>
          </a:xfrm>
        </p:spPr>
        <p:txBody>
          <a:bodyPr/>
          <a:lstStyle/>
          <a:p>
            <a:pPr algn="ctr"/>
            <a:r>
              <a:rPr lang="en-US" sz="3200" dirty="0" smtClean="0"/>
              <a:t>USE CASE DIAGRAM</a:t>
            </a:r>
            <a:endParaRPr lang="en-US" sz="3200" dirty="0"/>
          </a:p>
        </p:txBody>
      </p:sp>
      <p:pic>
        <p:nvPicPr>
          <p:cNvPr id="1026" name="Picture 2" descr="https://raw.githubusercontent.com/samuelash94/teamproject/master/Documentation/UseCaseSlid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50" y="1293298"/>
            <a:ext cx="4953000" cy="502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29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543800" cy="914400"/>
          </a:xfrm>
        </p:spPr>
        <p:txBody>
          <a:bodyPr/>
          <a:lstStyle/>
          <a:p>
            <a:pPr algn="ctr"/>
            <a:r>
              <a:rPr lang="en-US" sz="3200" dirty="0" smtClean="0"/>
              <a:t>USE CASE DIAGRAM</a:t>
            </a:r>
            <a:endParaRPr lang="en-US" sz="3200" dirty="0"/>
          </a:p>
        </p:txBody>
      </p:sp>
      <p:pic>
        <p:nvPicPr>
          <p:cNvPr id="2050" name="Picture 2" descr="https://raw.githubusercontent.com/samuelash94/teamproject/master/Documentation/UseCaseSlid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480060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01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543800" cy="914400"/>
          </a:xfrm>
        </p:spPr>
        <p:txBody>
          <a:bodyPr/>
          <a:lstStyle/>
          <a:p>
            <a:pPr algn="ctr"/>
            <a:r>
              <a:rPr lang="en-US" sz="3200" dirty="0" smtClean="0"/>
              <a:t>USE CASE DIAGRAM</a:t>
            </a:r>
            <a:endParaRPr lang="en-US" sz="3200" dirty="0"/>
          </a:p>
        </p:txBody>
      </p:sp>
      <p:pic>
        <p:nvPicPr>
          <p:cNvPr id="3074" name="Picture 2" descr="https://raw.githubusercontent.com/samuelash94/teamproject/b14670a5c70a5a840be13cc93a72752214f7dd5b/Documentation/UseCaseSlid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5562600" cy="509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06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543800" cy="914400"/>
          </a:xfrm>
        </p:spPr>
        <p:txBody>
          <a:bodyPr/>
          <a:lstStyle/>
          <a:p>
            <a:r>
              <a:rPr lang="en-US" sz="3200" dirty="0" smtClean="0"/>
              <a:t>Non- Functional Requirements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8800"/>
            <a:ext cx="3578352" cy="4038600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User Creates a Profile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User Signs </a:t>
            </a:r>
            <a:r>
              <a:rPr lang="en-US" sz="1800" dirty="0" smtClean="0">
                <a:effectLst/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User Accesses Another User’s Profile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User Adds a Friend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User Creates a </a:t>
            </a:r>
            <a:r>
              <a:rPr lang="en-US" sz="1800" dirty="0" smtClean="0">
                <a:effectLst/>
                <a:latin typeface="Times New Roman" pitchFamily="18" charset="0"/>
                <a:cs typeface="Times New Roman" pitchFamily="18" charset="0"/>
              </a:rPr>
              <a:t>Post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User Edits the Visibility of a </a:t>
            </a:r>
            <a:r>
              <a:rPr lang="en-US" sz="1800" dirty="0" smtClean="0">
                <a:effectLst/>
                <a:latin typeface="Times New Roman" pitchFamily="18" charset="0"/>
                <a:cs typeface="Times New Roman" pitchFamily="18" charset="0"/>
              </a:rPr>
              <a:t>Post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User Makes a Comment on a </a:t>
            </a:r>
            <a:r>
              <a:rPr lang="en-US" sz="1800" dirty="0" smtClean="0">
                <a:effectLst/>
                <a:latin typeface="Times New Roman" pitchFamily="18" charset="0"/>
                <a:cs typeface="Times New Roman" pitchFamily="18" charset="0"/>
              </a:rPr>
              <a:t>Post</a:t>
            </a:r>
            <a:endParaRPr lang="en-US" sz="18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752600"/>
            <a:ext cx="3505200" cy="3733800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User Creates a Group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User Edits a Group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User Creates a </a:t>
            </a:r>
            <a:r>
              <a:rPr lang="en-US" sz="1800" dirty="0" smtClean="0">
                <a:effectLst/>
                <a:latin typeface="Times New Roman" pitchFamily="18" charset="0"/>
                <a:cs typeface="Times New Roman" pitchFamily="18" charset="0"/>
              </a:rPr>
              <a:t>Schedule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User Uploads a </a:t>
            </a:r>
            <a:r>
              <a:rPr lang="en-US" sz="1800" dirty="0" smtClean="0">
                <a:effectLst/>
                <a:latin typeface="Times New Roman" pitchFamily="18" charset="0"/>
                <a:cs typeface="Times New Roman" pitchFamily="18" charset="0"/>
              </a:rPr>
              <a:t>Resume</a:t>
            </a:r>
            <a:endParaRPr lang="fr-FR" sz="18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User Adds Item to Lost and </a:t>
            </a:r>
            <a:r>
              <a:rPr lang="en-US" sz="1800" dirty="0" smtClean="0">
                <a:effectLst/>
                <a:latin typeface="Times New Roman" pitchFamily="18" charset="0"/>
                <a:cs typeface="Times New Roman" pitchFamily="18" charset="0"/>
              </a:rPr>
              <a:t>Found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User Removes an I</a:t>
            </a:r>
            <a:r>
              <a:rPr lang="pt-PT" sz="1800" dirty="0">
                <a:effectLst/>
                <a:latin typeface="Times New Roman" pitchFamily="18" charset="0"/>
                <a:cs typeface="Times New Roman" pitchFamily="18" charset="0"/>
              </a:rPr>
              <a:t>tem </a:t>
            </a:r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from Lost and Found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User Creates a </a:t>
            </a:r>
            <a:r>
              <a:rPr lang="en-US" sz="1800" dirty="0" smtClean="0">
                <a:effectLst/>
                <a:latin typeface="Times New Roman" pitchFamily="18" charset="0"/>
                <a:cs typeface="Times New Roman" pitchFamily="18" charset="0"/>
              </a:rPr>
              <a:t>Poll</a:t>
            </a:r>
          </a:p>
          <a:p>
            <a:r>
              <a:rPr lang="en-US" sz="1800" dirty="0">
                <a:effectLst/>
                <a:latin typeface="Times New Roman" pitchFamily="18" charset="0"/>
                <a:cs typeface="Times New Roman" pitchFamily="18" charset="0"/>
              </a:rPr>
              <a:t>User Votes on a Poll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3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61</TotalTime>
  <Words>400</Words>
  <Application>Microsoft Office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Thatch</vt:lpstr>
      <vt:lpstr>CS 4770 – GROUP B</vt:lpstr>
      <vt:lpstr>MUNSSN – Student Social Network</vt:lpstr>
      <vt:lpstr>Functions &amp; Constraints</vt:lpstr>
      <vt:lpstr>REQUIREMENTS</vt:lpstr>
      <vt:lpstr>Functional Requirements</vt:lpstr>
      <vt:lpstr>USE CASE DIAGRAM</vt:lpstr>
      <vt:lpstr>USE CASE DIAGRAM</vt:lpstr>
      <vt:lpstr>USE CASE DIAGRAM</vt:lpstr>
      <vt:lpstr>Non- Functional Requirements</vt:lpstr>
      <vt:lpstr>Future Development Plans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</dc:creator>
  <cp:lastModifiedBy>cs</cp:lastModifiedBy>
  <cp:revision>7</cp:revision>
  <dcterms:created xsi:type="dcterms:W3CDTF">2017-02-07T21:27:03Z</dcterms:created>
  <dcterms:modified xsi:type="dcterms:W3CDTF">2017-02-07T20:08:22Z</dcterms:modified>
</cp:coreProperties>
</file>