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57" r:id="rId4"/>
    <p:sldId id="277" r:id="rId5"/>
    <p:sldId id="262" r:id="rId6"/>
    <p:sldId id="264" r:id="rId7"/>
    <p:sldId id="280" r:id="rId8"/>
    <p:sldId id="281" r:id="rId9"/>
    <p:sldId id="287" r:id="rId10"/>
    <p:sldId id="293" r:id="rId11"/>
    <p:sldId id="288" r:id="rId12"/>
    <p:sldId id="294" r:id="rId13"/>
    <p:sldId id="289" r:id="rId14"/>
    <p:sldId id="29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4632-3899-4FDF-A0A3-DD4C5526922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40DB6-E466-4FF1-A0A9-D2B20DCD5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7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0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651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3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4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0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5297" y="192556"/>
            <a:ext cx="8825658" cy="4640702"/>
          </a:xfrm>
        </p:spPr>
        <p:txBody>
          <a:bodyPr/>
          <a:lstStyle/>
          <a:p>
            <a:r>
              <a:rPr lang="en-US" sz="7200" dirty="0">
                <a:latin typeface="Adobe Caslon Pro Bold" panose="0205070206050A020403" pitchFamily="18" charset="0"/>
              </a:rPr>
              <a:t>		Welcome To </a:t>
            </a:r>
            <a:br>
              <a:rPr lang="en-US" sz="7200" dirty="0">
                <a:latin typeface="Adobe Caslon Pro Bold" panose="0205070206050A020403" pitchFamily="18" charset="0"/>
              </a:rPr>
            </a:br>
            <a:r>
              <a:rPr lang="en-US" sz="7200" dirty="0">
                <a:latin typeface="Adobe Caslon Pro Bold" panose="0205070206050A020403" pitchFamily="18" charset="0"/>
              </a:rPr>
              <a:t>					 Our </a:t>
            </a:r>
            <a:br>
              <a:rPr lang="en-US" sz="7200" dirty="0">
                <a:latin typeface="Adobe Caslon Pro Bold" panose="0205070206050A020403" pitchFamily="18" charset="0"/>
              </a:rPr>
            </a:br>
            <a:r>
              <a:rPr lang="en-US" sz="7200" dirty="0">
                <a:latin typeface="Adobe Caslon Pro Bold" panose="0205070206050A020403" pitchFamily="18" charset="0"/>
              </a:rPr>
              <a:t>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541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1369" y="643944"/>
            <a:ext cx="9278587" cy="24212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  <a:t>Print</a:t>
            </a:r>
            <a:r>
              <a:rPr lang="en-US" dirty="0">
                <a:solidFill>
                  <a:schemeClr val="bg1"/>
                </a:solidFill>
                <a:latin typeface="Minion Pro" panose="02040503050306020203" pitchFamily="18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1369" y="1648497"/>
            <a:ext cx="3992451" cy="953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To take transcript we use print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30" y="1320695"/>
            <a:ext cx="594443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1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2330" y="574765"/>
            <a:ext cx="3931185" cy="10737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nion Pro" panose="02040503050306020203"/>
              </a:rPr>
              <a:t> Process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339" y="2312125"/>
            <a:ext cx="454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For process all data we used this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1" y="1648497"/>
            <a:ext cx="5914504" cy="4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8747" y="721217"/>
            <a:ext cx="8825658" cy="1043189"/>
          </a:xfrm>
        </p:spPr>
        <p:txBody>
          <a:bodyPr/>
          <a:lstStyle/>
          <a:p>
            <a:r>
              <a:rPr lang="en-US" dirty="0">
                <a:latin typeface="Minion Pro"/>
              </a:rPr>
              <a:t>Future Development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47" y="1764406"/>
            <a:ext cx="8768474" cy="43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3143" y="587828"/>
            <a:ext cx="8870270" cy="10675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nion Pro" panose="02040503050306020203"/>
              </a:rPr>
              <a:t> Advantage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2063548"/>
            <a:ext cx="6165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 Easy to handle and implement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Time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Calculate average CGPA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To take result card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Get PDF </a:t>
            </a:r>
          </a:p>
          <a:p>
            <a:endParaRPr lang="en-US" sz="2800" dirty="0">
              <a:solidFill>
                <a:schemeClr val="bg1"/>
              </a:solidFill>
              <a:latin typeface="Minion Pro" panose="02040503050306020203"/>
            </a:endParaRPr>
          </a:p>
          <a:p>
            <a:endParaRPr lang="en-US" sz="2800" dirty="0">
              <a:solidFill>
                <a:schemeClr val="bg1"/>
              </a:solidFill>
              <a:latin typeface="Minion Pro" panose="02040503050306020203"/>
            </a:endParaRPr>
          </a:p>
        </p:txBody>
      </p:sp>
    </p:spTree>
    <p:extLst>
      <p:ext uri="{BB962C8B-B14F-4D97-AF65-F5344CB8AC3E}">
        <p14:creationId xmlns:p14="http://schemas.microsoft.com/office/powerpoint/2010/main" val="288204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9166" y="598239"/>
            <a:ext cx="8825658" cy="275026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  <a:t>Disadvantages</a:t>
            </a:r>
            <a:r>
              <a:rPr lang="en-US" dirty="0">
                <a:solidFill>
                  <a:schemeClr val="bg1"/>
                </a:solidFill>
                <a:latin typeface="Minion Pro" panose="02040503050306020203" pitchFamily="18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Minion Pro" panose="02040503050306020203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9166" y="2099256"/>
            <a:ext cx="10245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Has no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 Can not store data permanently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All data erase if the program is crash</a:t>
            </a:r>
            <a:br>
              <a:rPr lang="en-US" sz="2800" dirty="0">
                <a:solidFill>
                  <a:schemeClr val="bg1"/>
                </a:solidFill>
                <a:latin typeface="Minion Pro" panose="02040503050306020203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6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4" y="464778"/>
            <a:ext cx="11359166" cy="59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551" y="1877187"/>
            <a:ext cx="3806419" cy="646332"/>
          </a:xfrm>
        </p:spPr>
        <p:txBody>
          <a:bodyPr/>
          <a:lstStyle/>
          <a:p>
            <a:r>
              <a:rPr lang="en-US" sz="4800" dirty="0">
                <a:latin typeface="Minion Pro" panose="02040503050306020203" pitchFamily="18" charset="0"/>
              </a:rPr>
              <a:t>Presented By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6323" y="3136612"/>
            <a:ext cx="58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Minion Pro" panose="02040503050306020203" pitchFamily="18" charset="0"/>
              </a:rPr>
              <a:t>Md. Abdul Halim(171-15-1408)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66161" y="-2312620"/>
            <a:ext cx="7425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1674" y="2472743"/>
            <a:ext cx="10753859" cy="1236372"/>
          </a:xfrm>
        </p:spPr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Student Result Management System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90163" y="827546"/>
            <a:ext cx="718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						Topic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5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6072" y="581891"/>
            <a:ext cx="888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 pitchFamily="18" charset="0"/>
              </a:rPr>
              <a:t>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073" y="1621895"/>
            <a:ext cx="78018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 pitchFamily="18" charset="0"/>
                <a:ea typeface="Kozuka Mincho Pro L" panose="02020300000000000000" pitchFamily="18" charset="-128"/>
              </a:rPr>
              <a:t>Objectives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Expected Outcome </a:t>
            </a:r>
            <a:endParaRPr lang="en-US" sz="3200" dirty="0">
              <a:solidFill>
                <a:schemeClr val="bg1"/>
              </a:solidFill>
              <a:latin typeface="Minion Pro" panose="020405030503060202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Minion Pro" panose="02040503050306020203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Apparatus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Important Function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 Working Procedure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Future Development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Advantage &amp; Disadvantage  </a:t>
            </a:r>
          </a:p>
          <a:p>
            <a:pPr algn="just"/>
            <a:b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</a:rPr>
            </a:br>
            <a:endParaRPr lang="en-US" sz="3200" dirty="0">
              <a:solidFill>
                <a:schemeClr val="bg1"/>
              </a:solidFill>
              <a:latin typeface="Minion Pro" panose="02040503050306020203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/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708" y="1066799"/>
            <a:ext cx="972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/>
              </a:rPr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090" y="2299855"/>
            <a:ext cx="1021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To observe result of a student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Store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To take transcript</a:t>
            </a:r>
            <a:br>
              <a:rPr lang="en-US" sz="3200" dirty="0">
                <a:solidFill>
                  <a:schemeClr val="bg1"/>
                </a:solidFill>
                <a:latin typeface="Minion Pro" panose="02040503050306020203"/>
              </a:rPr>
            </a:br>
            <a:br>
              <a:rPr lang="en-US" sz="3200" dirty="0">
                <a:solidFill>
                  <a:schemeClr val="bg1"/>
                </a:solidFill>
                <a:latin typeface="Minion Pro" panose="02040503050306020203"/>
              </a:rPr>
            </a:br>
            <a:endParaRPr lang="en-US" sz="3200" dirty="0">
              <a:solidFill>
                <a:schemeClr val="bg1"/>
              </a:solidFill>
              <a:latin typeface="Minion Pro" panose="02040503050306020203"/>
            </a:endParaRPr>
          </a:p>
        </p:txBody>
      </p:sp>
    </p:spTree>
    <p:extLst>
      <p:ext uri="{BB962C8B-B14F-4D97-AF65-F5344CB8AC3E}">
        <p14:creationId xmlns:p14="http://schemas.microsoft.com/office/powerpoint/2010/main" val="16650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705" y="2195478"/>
            <a:ext cx="9836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  <a:latin typeface="Minion Pro" panose="0204050305030602020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Smart Management of  students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 Avid student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nion Pro" panose="02040503050306020203"/>
              </a:rPr>
              <a:t>Generate report card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705" y="1092502"/>
            <a:ext cx="711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/>
              </a:rPr>
              <a:t>Expected Outcome</a:t>
            </a:r>
            <a:endParaRPr lang="en-US" sz="4800" dirty="0">
              <a:solidFill>
                <a:schemeClr val="bg1"/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7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741" y="590131"/>
            <a:ext cx="675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/>
              </a:rPr>
              <a:t>Apparatus </a:t>
            </a:r>
            <a:endParaRPr lang="en-US" sz="4800" dirty="0">
              <a:solidFill>
                <a:schemeClr val="bg1"/>
              </a:solidFill>
              <a:latin typeface="Minion Pro" panose="020405030503060202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741" y="1980279"/>
            <a:ext cx="68884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jFrame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jPanel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jLebel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jTextarea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jTable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Combobox </a:t>
            </a:r>
          </a:p>
          <a:p>
            <a:endParaRPr lang="en-US" sz="2800" dirty="0">
              <a:solidFill>
                <a:schemeClr val="bg1"/>
              </a:solidFill>
              <a:latin typeface="Minion Pro" panose="02040503050306020203"/>
            </a:endParaRPr>
          </a:p>
        </p:txBody>
      </p:sp>
    </p:spTree>
    <p:extLst>
      <p:ext uri="{BB962C8B-B14F-4D97-AF65-F5344CB8AC3E}">
        <p14:creationId xmlns:p14="http://schemas.microsoft.com/office/powerpoint/2010/main" val="16929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882" y="685187"/>
            <a:ext cx="77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/>
              </a:rPr>
              <a:t> Important Function</a:t>
            </a:r>
            <a:br>
              <a:rPr lang="en-US" sz="4800" dirty="0">
                <a:solidFill>
                  <a:schemeClr val="bg1"/>
                </a:solidFill>
                <a:latin typeface="Minion Pro" panose="02040503050306020203"/>
              </a:rPr>
            </a:br>
            <a:br>
              <a:rPr lang="en-US" sz="4800" dirty="0">
                <a:solidFill>
                  <a:schemeClr val="bg1"/>
                </a:solidFill>
                <a:latin typeface="Minion Pro" panose="02040503050306020203"/>
              </a:rPr>
            </a:br>
            <a:endParaRPr lang="en-US" sz="4800" dirty="0">
              <a:solidFill>
                <a:schemeClr val="bg1"/>
              </a:solidFill>
              <a:latin typeface="Minion Pro" panose="0204050305030602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127" y="1839348"/>
            <a:ext cx="4327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nion Pro" panose="02040503050306020203" pitchFamily="18" charset="0"/>
              </a:rPr>
              <a:t>We can clear all jField using Reset Button</a:t>
            </a:r>
            <a:r>
              <a:rPr lang="en-US" sz="2800" b="1" dirty="0">
                <a:solidFill>
                  <a:schemeClr val="bg1"/>
                </a:solidFill>
                <a:latin typeface="Minion Pro" panose="02040503050306020203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28" y="1839348"/>
            <a:ext cx="5983330" cy="31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7645" y="1790164"/>
            <a:ext cx="3981781" cy="1429554"/>
          </a:xfrm>
        </p:spPr>
        <p:txBody>
          <a:bodyPr/>
          <a:lstStyle/>
          <a:p>
            <a:r>
              <a:rPr lang="en-US" sz="2800" dirty="0">
                <a:latin typeface="Minion Pro"/>
              </a:rPr>
              <a:t>We can delete a row from the table using this this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645" y="718457"/>
            <a:ext cx="918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nion Pro" panose="02040503050306020203"/>
              </a:rPr>
              <a:t> Delete &amp; Exit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51" y="1503143"/>
            <a:ext cx="6466047" cy="2515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646" y="4211392"/>
            <a:ext cx="398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We used </a:t>
            </a:r>
            <a:r>
              <a:rPr lang="en-US" sz="2800" dirty="0" err="1">
                <a:solidFill>
                  <a:schemeClr val="bg1"/>
                </a:solidFill>
                <a:latin typeface="Minion Pro" panose="02040503050306020203"/>
              </a:rPr>
              <a:t>System.exit</a:t>
            </a:r>
            <a:r>
              <a:rPr lang="en-US" sz="2800" dirty="0">
                <a:solidFill>
                  <a:schemeClr val="bg1"/>
                </a:solidFill>
                <a:latin typeface="Minion Pro" panose="02040503050306020203"/>
              </a:rPr>
              <a:t>(0); for exit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51" y="4258918"/>
            <a:ext cx="6466047" cy="15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8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892</TotalTime>
  <Words>193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Caslon Pro Bold</vt:lpstr>
      <vt:lpstr>Adobe Garamond Pro Bold</vt:lpstr>
      <vt:lpstr>Arial</vt:lpstr>
      <vt:lpstr>Calibri</vt:lpstr>
      <vt:lpstr>Century Gothic</vt:lpstr>
      <vt:lpstr>Minion Pro</vt:lpstr>
      <vt:lpstr>Wingdings</vt:lpstr>
      <vt:lpstr>Wingdings 3</vt:lpstr>
      <vt:lpstr>Ion Boardroom</vt:lpstr>
      <vt:lpstr>  Welcome To        Our        Presentation</vt:lpstr>
      <vt:lpstr>Presented By</vt:lpstr>
      <vt:lpstr>Student Result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delete a row from the table using this this method.</vt:lpstr>
      <vt:lpstr>Print   </vt:lpstr>
      <vt:lpstr> Process</vt:lpstr>
      <vt:lpstr>Future Development </vt:lpstr>
      <vt:lpstr> Advantage</vt:lpstr>
      <vt:lpstr>Disadvantages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       Presentation</dc:title>
  <dc:creator>Windows User</dc:creator>
  <cp:lastModifiedBy>Abdul Halim</cp:lastModifiedBy>
  <cp:revision>154</cp:revision>
  <dcterms:created xsi:type="dcterms:W3CDTF">2018-07-13T04:53:51Z</dcterms:created>
  <dcterms:modified xsi:type="dcterms:W3CDTF">2021-05-24T21:57:42Z</dcterms:modified>
</cp:coreProperties>
</file>