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"/>
  </p:notesMasterIdLst>
  <p:sldIdLst>
    <p:sldId id="257" r:id="rId3"/>
    <p:sldId id="258" r:id="rId4"/>
    <p:sldId id="256" r:id="rId5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2F6F06-6304-432E-9D40-F0EBCC4F76FE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755481-01F4-4BA3-9A24-2EEC7619C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10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55481-01F4-4BA3-9A24-2EEC7619C0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33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55481-01F4-4BA3-9A24-2EEC7619C0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70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28F75-EC7C-4127-8865-F6AECEC09D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E34C7E-95C7-44DF-AAD2-0FCB5BF67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D2EBB-579E-4D62-9D7D-D5D573EB3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0D7-B885-4E18-BF98-1309B7D6AE89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63538-4141-428F-8FA4-6EC6A681B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AF748-AE6B-4BB1-83BB-B73C33CA8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4919-C2DC-4B87-8651-5E351977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13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00088-2E6B-4111-B364-B2BDDB89D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51F17E-7C18-4CDC-AFC5-85D00EDC3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2D8A0-3C6B-43B9-AD1C-7EF94DF90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0D7-B885-4E18-BF98-1309B7D6AE89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50023-71C4-45F1-A7FE-B18C6F0DC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372D5-3EA3-46F6-9065-3A01F3BB9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4919-C2DC-4B87-8651-5E351977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21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43F696-CAE4-4AE8-A6DF-DD409B3D52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2D27B8-64D8-4C9A-8E2B-EDD282E7B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81B42-A958-40D0-B30E-C38DA3740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0D7-B885-4E18-BF98-1309B7D6AE89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7D914-A83E-4CA5-AF72-5E6307C63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699EA-A5DF-4FAA-B3A5-31D816A8A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4919-C2DC-4B87-8651-5E351977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454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A7EC5-6D81-4A7B-A5D3-1F072E346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EA8A3-41E5-4748-847B-7483CBB34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8B941-6824-4C05-9F28-0E4F7C495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0D7-B885-4E18-BF98-1309B7D6AE89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E1036-D24C-4B09-B7A4-2568F5E46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83DEF-D4F2-40E6-A414-61F0C2C61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4919-C2DC-4B87-8651-5E351977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902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9297F-13FD-4737-B985-83CA98637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BFCDA-226F-43E0-9021-B16CC2E6B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54FF1-2DEA-47ED-8EC2-42F0FD9A5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0D7-B885-4E18-BF98-1309B7D6AE89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17FE0-E622-4335-A589-48B5E970F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E4BAD-2472-4715-8D98-4D262BBEF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4919-C2DC-4B87-8651-5E351977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249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25B09-9275-481F-9230-DAAC5CA13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1DD9A-0F72-4D5D-9C9B-87256E39E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872BF-E2AF-4291-884B-646AE9DAC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0D7-B885-4E18-BF98-1309B7D6AE89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45A7B-C604-4CBD-8676-38A87CE3B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91E9B-D809-4BC3-9AB9-0991EA2AB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4919-C2DC-4B87-8651-5E351977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2806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EECF9-89D6-4778-BE19-20B91CA94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F963D-D467-4F2F-B83D-40C3A6E3AB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288100-7CBF-460E-ACCA-E5E45A318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4ABD7A-5D18-4F87-BDCC-27B109804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0D7-B885-4E18-BF98-1309B7D6AE89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59BDD-EACB-4C3B-89D4-9D67D48CC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350C1-D78C-4344-A15B-D0104A35E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4919-C2DC-4B87-8651-5E351977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60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F0D72-3580-4891-AD92-987340A90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57663-38F4-440E-807A-A0F49A766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FDC0B-AB97-4881-A4D7-F17D56926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F9ACB5-A4C9-4D4D-BA2C-136FF1743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665DD6-DC4A-43E7-A2AB-F735F410E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27B2AA-0C24-4074-97DD-F4584EAEC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0D7-B885-4E18-BF98-1309B7D6AE89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05D62A-4A9B-4778-89E9-71CD356FF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DA6C32-98AF-4179-B5C3-82D7A7EF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4919-C2DC-4B87-8651-5E351977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764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E9B79-A8C5-4EAB-BD5B-C0A041F2C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47B4B7-A093-4199-AC05-8472ED9D8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0D7-B885-4E18-BF98-1309B7D6AE89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32F322-8217-4BAA-A616-2A8F293ED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942BC1-3038-4A08-9607-1AC25F060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4919-C2DC-4B87-8651-5E351977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453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778201-A6D8-47C0-9CF9-DBB1DDE59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0D7-B885-4E18-BF98-1309B7D6AE89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355F0-7A48-440B-9FA4-0D41AAF9F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D1708-49DC-4B8D-903A-E5D88268D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4919-C2DC-4B87-8651-5E351977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0345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2A640-4893-453C-A886-0160B27CF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E228A-DBAB-45D4-AF4A-463AF2EC3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4718B4-C0AD-4223-B2FF-1F8924E1E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5ED1F-2ADF-4D13-87BE-BC5F8B6FC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0D7-B885-4E18-BF98-1309B7D6AE89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9518EB-86C2-4308-912B-DBDC9A55B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035FD7-4B18-47CA-96EE-C961E9B6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4919-C2DC-4B87-8651-5E351977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29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3F7AF-AB35-47B6-952C-1A5883B8D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B4607-C944-48F2-99B7-1B6D92FF7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2F5FA-F87A-4538-8157-BBE3CBFE0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0D7-B885-4E18-BF98-1309B7D6AE89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C5CD9-6375-48EC-B4F0-5E998D39C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DCBC0-6512-4B89-B407-B601F88E1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4919-C2DC-4B87-8651-5E351977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876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CFADB-2F8F-4AEE-A5F6-43F960520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63B05C-A4AC-4500-BA1A-69E82D0EE5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DD5F0F-7EED-4B7A-8A32-4EE33D913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99E7A-ED2A-4BCB-8581-0DA6C12C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0D7-B885-4E18-BF98-1309B7D6AE89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81423-2019-4B52-822D-100E6D89C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65D702-FCDC-421C-9EFC-302C8DA45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4919-C2DC-4B87-8651-5E351977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479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C2496-DD39-49C8-BB97-8A448D555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9C1EB8-E96C-4569-86EE-FCAA67F31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F5774-E23B-46DF-BB52-0F14076CE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0D7-B885-4E18-BF98-1309B7D6AE89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96FC6-EF3F-4429-AFAB-8CD81BAB7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2FA3C-62AB-4AFC-AF99-99EFD3F2F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4919-C2DC-4B87-8651-5E351977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982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315F31-4871-431B-834C-A6BDC539E5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721BBE-C73E-4EF7-BB24-A9FA2A462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3741F-EAAE-4162-8BBF-3B4F5DB9C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0D7-B885-4E18-BF98-1309B7D6AE89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AFC50-F884-445B-9E61-E5A2CAD05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8FF67-DD84-4A58-89BE-EA505384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4919-C2DC-4B87-8651-5E351977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32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8BE13-A55F-41AA-BA8A-1ADB0E6F0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0C50A-F677-443F-AC71-F667423F5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83901-4F0D-4695-9E5F-4DC8C17E1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0D7-B885-4E18-BF98-1309B7D6AE89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C5357-3E52-495E-B9CB-57712431D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6D430-457A-4F32-937A-6DECAC6CF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4919-C2DC-4B87-8651-5E351977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918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FF2DF-7EC8-439C-BADE-0B7C6AED1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2D3D0-B8B3-4663-BB3A-984630CD52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D64FFC-6232-433C-AA78-D09E9C12D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F1F404-B23B-4862-A1A0-3F870D903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0D7-B885-4E18-BF98-1309B7D6AE89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A0A78-289A-436C-98BA-B0AE37FE6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A77-FD34-47D3-8868-BBC836D62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4919-C2DC-4B87-8651-5E351977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797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BE5F2-3FBB-4A43-8BD3-D542C697D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B75FF-EFA0-4E4F-B2CD-A204EB81D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722E54-A86F-4AF3-9D1B-D1DF53E50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BC65A0-A662-416E-AE91-6618C97CF1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D6DEB2-5DB4-498A-B72B-B14AD7AFA8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1E9417-C7A9-4FE5-85FF-FF1129D95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0D7-B885-4E18-BF98-1309B7D6AE89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5834F0-AB22-4CF1-A422-6EFB290CF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3BAA6-C2BE-4927-81A0-6BF5818BF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4919-C2DC-4B87-8651-5E351977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550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174E9-3EF1-460D-9918-643078DE6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95747F-FA73-434D-9421-E286C8446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0D7-B885-4E18-BF98-1309B7D6AE89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E0B09E-3075-47BA-A710-DADFFE8C8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1B3F6C-4991-4EEA-848E-7BB21C0E1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4919-C2DC-4B87-8651-5E351977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31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232E29-58A8-4B3A-8BB2-8A6E2A9EE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0D7-B885-4E18-BF98-1309B7D6AE89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F12F68-3168-4339-BCCB-AED4BD032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C881A9-C547-425B-9D90-92E9E3E2F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4919-C2DC-4B87-8651-5E351977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83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0CDC8-6788-430F-AA2F-32FE925E4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0F9B7-982D-4E06-8888-CF75965BB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CAE40F-47B9-4DFF-B0E8-FCD3A7124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B4574-BDA1-4CC7-8386-4842CE863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0D7-B885-4E18-BF98-1309B7D6AE89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44AAD-0304-42A0-B9FD-3DCE0AE8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D93D3C-C229-47CA-9411-67D0D0041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4919-C2DC-4B87-8651-5E351977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68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C8EE2-850C-42CC-882E-320745124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A393DE-BFC2-4172-82ED-2D452589A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ECB82-7CDB-46B5-A537-A06537710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903EFB-4EEC-4581-8592-BBEE17D9E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0D7-B885-4E18-BF98-1309B7D6AE89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37F3E-8C32-45A3-94DB-3DB26973B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4E50C-0C1E-46F8-A53B-F2709C9D2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4919-C2DC-4B87-8651-5E351977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667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5E8504-2476-4244-B737-3749B4213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96B99-4C6D-4FD5-AE3D-CC3236030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03631-0DF1-4078-8AE2-A27EF2CCF0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070D7-B885-4E18-BF98-1309B7D6AE89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7F7B5-9772-4F0A-9694-1FA6726681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45EFD-5C01-4E2C-872D-0F61ADBCC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F4919-C2DC-4B87-8651-5E351977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96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>
        <p:sndAc>
          <p:endSnd/>
        </p:sndAc>
      </p:transition>
    </mc:Choice>
    <mc:Fallback>
      <p:transition spd="slow">
        <p:sndAc>
          <p:endSnd/>
        </p:sndAc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616376-0473-4C1B-B6EC-33DDB5A5A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B121D-5C03-483D-BBBF-63E7E3DD9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57886-FA3E-46D7-99D3-C81CDDE235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070D7-B885-4E18-BF98-1309B7D6AE89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D4242-F4C5-4247-8D80-33E4B38786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A0FAE-A205-4A6D-8EA2-A9DD5C44F0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F4919-C2DC-4B87-8651-5E351977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06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>
        <p:sndAc>
          <p:endSnd/>
        </p:sndAc>
      </p:transition>
    </mc:Choice>
    <mc:Fallback>
      <p:transition spd="slow">
        <p:sndAc>
          <p:endSnd/>
        </p:sndAc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wershow.com/relay.php?pid=9582456&amp;url=https%3A%2F%2Fwww.bitts.ca%2Fcourse%2Fadobe-photoshop-2017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wershow.com/view0/923778-NjY5N/Adobe_Certification_Courses_at_Bitts_International_Career_College/?p=ppt-tr" TargetMode="Externa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6FD7672-78BE-4D6F-A711-2CDB79B5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662" y="323519"/>
            <a:ext cx="4323899" cy="6212748"/>
          </a:xfrm>
          <a:custGeom>
            <a:avLst/>
            <a:gdLst>
              <a:gd name="connsiteX0" fmla="*/ 0 w 4323899"/>
              <a:gd name="connsiteY0" fmla="*/ 0 h 6212748"/>
              <a:gd name="connsiteX1" fmla="*/ 742501 w 4323899"/>
              <a:gd name="connsiteY1" fmla="*/ 0 h 6212748"/>
              <a:gd name="connsiteX2" fmla="*/ 4323899 w 4323899"/>
              <a:gd name="connsiteY2" fmla="*/ 0 h 6212748"/>
              <a:gd name="connsiteX3" fmla="*/ 4323899 w 4323899"/>
              <a:gd name="connsiteY3" fmla="*/ 2864954 h 6212748"/>
              <a:gd name="connsiteX4" fmla="*/ 880454 w 4323899"/>
              <a:gd name="connsiteY4" fmla="*/ 6212748 h 6212748"/>
              <a:gd name="connsiteX5" fmla="*/ 0 w 4323899"/>
              <a:gd name="connsiteY5" fmla="*/ 6212748 h 6212748"/>
              <a:gd name="connsiteX6" fmla="*/ 0 w 4323899"/>
              <a:gd name="connsiteY6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3899" h="6212748">
                <a:moveTo>
                  <a:pt x="0" y="0"/>
                </a:moveTo>
                <a:lnTo>
                  <a:pt x="742501" y="0"/>
                </a:ln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62647B-1222-407C-8740-5A497612B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0800FB-901E-46C2-9E1A-1498C113ACD7}"/>
              </a:ext>
            </a:extLst>
          </p:cNvPr>
          <p:cNvSpPr txBox="1"/>
          <p:nvPr/>
        </p:nvSpPr>
        <p:spPr>
          <a:xfrm>
            <a:off x="8029293" y="806364"/>
            <a:ext cx="3354636" cy="28474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ADOBE</a:t>
            </a:r>
          </a:p>
        </p:txBody>
      </p:sp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E3D9FDC5-6609-4567-B1EF-81B3E84F2B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377" y="1266742"/>
            <a:ext cx="4306998" cy="4306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437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B62A24-7928-449A-AC3E-F407AC91D205}"/>
              </a:ext>
            </a:extLst>
          </p:cNvPr>
          <p:cNvSpPr txBox="1"/>
          <p:nvPr/>
        </p:nvSpPr>
        <p:spPr>
          <a:xfrm>
            <a:off x="1285240" y="1050595"/>
            <a:ext cx="8913837" cy="18051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  <a:hlinkClick r:id="rId3"/>
              </a:rPr>
              <a:t>ADOBE PHOTOSHOP 2017</a:t>
            </a:r>
            <a:endParaRPr lang="en-US" sz="7200" b="1" i="0" kern="1200" cap="all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7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17A957-34CB-445E-B9B2-B7879B7E7969}"/>
              </a:ext>
            </a:extLst>
          </p:cNvPr>
          <p:cNvSpPr txBox="1"/>
          <p:nvPr/>
        </p:nvSpPr>
        <p:spPr>
          <a:xfrm>
            <a:off x="1285240" y="2969469"/>
            <a:ext cx="8074815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0" i="0" dirty="0">
                <a:effectLst/>
              </a:rPr>
              <a:t>Prepare for the Adobe Photoshop certification exam with the Adobe Photoshop 2017 course. Lab simulates real-world, hardware, software and command line interface environments and can be mapped to any text-book, course or training. The course and lab cover exam objectives and teach you how to navigate and use Photoshop to edit images.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87708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C69169-3D54-4E41-81C3-E56CB08C0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110154"/>
            <a:ext cx="10515600" cy="1500187"/>
          </a:xfrm>
        </p:spPr>
        <p:txBody>
          <a:bodyPr/>
          <a:lstStyle/>
          <a:p>
            <a:pPr algn="ctr"/>
            <a:r>
              <a:rPr lang="en-US" dirty="0"/>
              <a:t>Interesting, right?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421781-E17A-42C3-A6A2-40EB54C22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3626" y="3839369"/>
            <a:ext cx="10593823" cy="1500187"/>
          </a:xfrm>
        </p:spPr>
        <p:txBody>
          <a:bodyPr>
            <a:normAutofit/>
          </a:bodyPr>
          <a:lstStyle/>
          <a:p>
            <a:r>
              <a:rPr lang="en-US" dirty="0"/>
              <a:t>This is just a sneak preview of the full presentation. We hope you like it! To see the rest of it, just </a:t>
            </a:r>
            <a:r>
              <a:rPr lang="en-US" u="sng" dirty="0">
                <a:hlinkClick r:id="rId2"/>
              </a:rPr>
              <a:t>click here to view it in full on PowerShow.com</a:t>
            </a:r>
            <a:r>
              <a:rPr lang="en-US" u="sng" dirty="0"/>
              <a:t>.</a:t>
            </a:r>
            <a:r>
              <a:rPr lang="en-US" dirty="0"/>
              <a:t> Then, if you’d like, you can also log in to PowerShow.com to download the entire presentation for free. </a:t>
            </a:r>
          </a:p>
        </p:txBody>
      </p:sp>
    </p:spTree>
    <p:extLst>
      <p:ext uri="{BB962C8B-B14F-4D97-AF65-F5344CB8AC3E}">
        <p14:creationId xmlns:p14="http://schemas.microsoft.com/office/powerpoint/2010/main" val="3978475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endSnd/>
        </p:sndAc>
      </p:transition>
    </mc:Choice>
    <mc:Fallback>
      <p:transition spd="slow">
        <p:sndAc>
          <p:endSnd/>
        </p:sndAc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LAYERS_CUSTOMIZATION_2" val="UEsDBBQAAgAIAJMGl1BrXzME1QIAAPcHAAAPAAAAbm9uZS9wbGF5ZXIueG1spVVbb9owFH6mUv9D5PfaMLStQqHVVAntYa0qdbe3yCQm8erYnu2Qsl+/Y+cCSYFtGhLIOTnfd26fD/HtSymiLTOWK7lEMzxFEZOpyrjMl+jL59XVNbq9ubyItaA7ZiKeLZFUkqEoYzY1XDvAPVJXLNGBAQMpirThynC3A9op0PZB5lN0eTEBF2mXqHBOLwip6xpzCwiZWyUqT2JxqkqiDbNMOmZIkwGKOuzC/RkN31JJ4naa2QOkdv8euCXpOV4sH5DUc6xMTt5MpzPy/f7TU1qwkl5xaR2VKfQLmjgJXVzT9PleZZVg1tsmcZPkE3POJxFsk9gt+OxaRtakS9Q4JCWzlubMYiFzRHq/jrMjaDCdNaEySyTd8pz62hLbeoUR7UlsoYxLK9ein9lurajJkt5+4B+TIxnHG0Ft0fLZQS2B/5m3xQS/xD8fzSVUVK0FtwW8OoTsrceLIMOocRl6HBT7AIpdeRIUGfaz4oZl4fFrr/vpDDWxZCVEyA7bOgUbnFY0dcrs7gABgm3Fgnt94EYfOIA8PBwe4PDYTWZPgroqN4y6yrCuRZN4yzOmHqgxYU43Gyosi8nI2oLJEB2TptZ2OvtJxIUrxdu/GIr3G83khz03kgD4z4l8BI6+H1xm7GXF4bVjJXTUMWi1t2GnBfbh9unYal0eXKCBaa9+GAnUEDlqcgb3PaOOkr2dnIKujaot6KLSGqT/muL1+z4vMk5sNJh+GjE5sgjitLJOlfxXGPVgQ7hFmOkZ8V5eRKc+HeiD5j3k/fQcorkIMKFkkFJ3LTbnsHAttpzVTx3FVWvAGpbWkd3mT6OF5k2P/nZ128gbEt1YxnuLuUo3Xp18Kz3yydiGVsLdHdYyXJYBOqr1+J48xvUNdKrqJ/6LRTXP/F/hbA4NjgrG8wJk8+56fsAgVErFMHwwnYq4UbLrA8YkPDW/YRLdRm4V0ojrhJDiVv5w/A1QSwMEFAACAAgArF6FUlytsfihAwAA7wwAABgAAABub25lL2NvbW1vbl9tZXNzYWdlcy5sbmetV11zmzoQfe9M/4OGmb7dpr1v98Ehg0HJ1RgjCjhO+qJRQHE0BeQicOr76+9KOK7dNoM/8sIYydo9u+fsrhhd/ahKtBKNlqq+dP6++OwgUeeqkPXi0pll1x//cZBueV3wUtXi0qmVg67c9+9GJa8XHV8I+P3+HUKjSmgNr9o1bz/fkSwunXjMPN/HaUrGIWbeLCCURV6SeBmhEQu9MQ4d1+sKqVDNm4a3AGb0aWNh2GAcevc4YamPwagxTTOWzuKYJhkOHDd7EkjLqiutXSQ1qlWLdLdcqqYVBZI1auEvPM/Bg3yQpWzXqFKFOAJCOiERA/c2vs0yCUl2z6Y0wI6La/5QAoy8EaJGjeCFaM7xEdFk6oUb44HU51u/JQH+Ayu3shCnsTL3Mgwgk0kP3E8wLARsTrJ/HdcHkCb3z7J9QjJdNqA3JFa87HqSNooccjf2/AnLKPPimI1nWfYT95jn34ZO+zTKEhqy2ItwyCJ8lzmueR53Lk7wreOa5+C5WZLgCLQZQq4ZSa1QfTqNQ2yFeq869MRXArUKraR4trIUdSsb4LYEIsxGrmCh7gapDejUg7QnOM0S4htKHTdVTbP+q1d71z6pBtxpVPTyKaxPw4PZXzZCg+ueDWUqBOqmUBWX9cWQa4gRyjH20nROk8CIvwU9crTkWj+rptiLb9fRkGES+RRS6Gc7xk11bw0DRgndq2lE3g4bA5SezcyGkTmJAjpnmRWCIaPqdAsJr5alaIVFK00oPLdZeRCPCpgpBV/1WQPvlqbBBE2hRrwbzMb0DjQAoqPHnKATx6WTY07c4xQCwunQmci7JTd9+YM6X6TzIs2cGyWU602nNMytpOo0rBg2QUA2en1xnJsUf5mBYogXvlIBvdWXNr2QK+hxQLZoBh1BUfo4INEN+zIjX9m1R0LbgX6lma/tSODFite5AGJz3mmB1rBXyMLuGYlZ/987+R/i7aYgP2xqOQrw3Ydj8eyV/yvq420rqmU75NokbAP/FBSmnF6FcEjop/nfTuw3YWZnxp/Nz95d4hiOBkGcmanD2XpTJFYpB3dJK5TT2+POzNprYxnJQrjuRGBwsb3LlbKScJM4wOZsik1GU2g2ffPZi2SuurKwwirlN9uAYDB1lfh9Gj42qrKrJdcvie0b4NU5KPrgkt5pfMRU3GrjYH52pHE6S+lsbDGnjF5fw0R6fBw6kRGI/U0uJLwvtkpVsPQL0u2btp8mo087Xyr/A1BLAwQUAAIACACsXoVStrL3yKUAAACCAQAAKQAAAG5vbmUvcGxheWJhY2tfYW5kX25hdmlnYXRpb25fc2V0dGluZ3MueG1sdZDBCoMwEETvfoV/UOg5BHoubYX6AyuOEoiJZFfBv28iakubHnfezC47iiFiXM+6KEtFk/inUBAtYYI6vedEmWZcnBlIjHdRFvDmy5GUsN6PVQDDyYp0R5aj/0ffj1eWlmMR7/YMyQdqM0Cfc4GVpJCj2fSrVi8jdBcQD3yJyQdHjcUVS+MptPfDsH38F6ds/GwacPMtNKf2HjOCOn2oRaxs7/0FUEsDBBQAAgAIAKxehVJmijtBLQMAAMcOAAAiAAAAbm9uZS9mbGFzaF9wdWJsaXNoaW5nX3NldHRpbmdzLnhtbOWXbU/bMBCAv/dXWJn4uAakTZpQWsT6IlWDgkhh8Am5sduccOzML+3Kr985bkvZyhbeJLZVqprYd8+d787nOjn4Xggy49qAkq1or7kbES4zxUBOW9H5qP/+U0SMpZJRoSRvRVJF5KDdSEo3FmDylFuLooYgRpr90rai3NpyP47n83kTTKn9rBLOIt80M1XEpeaGS8t1XAq6wB+7KLmJloQaAPwWSi7V2o0GIUkgHSvmBCfAWtEQne0LavIoDhJjmt1MtXKSdZRQmujpuBW9260+K5lA6ULBpQ+HaeOgH7b7lDHwDlCRwi0nOYdpjp5isObAbO6fYi+dxL8yKnJYM/WMjsLFS7uE44RyOuNLYzhCraVZjvrWtCdUGJ7Em0MrMfAhpJmFGXp2px78nTghUleWStu21Q4RPw2uKPEDmGSiNowt38lYCYxt5RSWSTHmbEgLHqKd3oDso9BeRCa0ALFoRScllySlEpMLlgrI1rrGjY0FWyW1v5Q+1EAFOZeA1cfJcRrdWQ+LynKqDd/0ajVjfGSz9lflBCML5YiAG06sIhhdV+BTzslmCshEq6IaxRKxxAhAizPgc84OqlAtgQ8ZukIThUNNLMVScBssfHNwS8Z8ojRyOZ1h4eI4mMBvPgpcUmPuoHTl4056NOj2rgfDbu9yxy+QshmV2SPhWE68KO2r8OmCSGVXehiOjDrDq6QwYNVcnbU1n56GdUVjnl8oG/f4Bgon6Evi1wHZQL9iyl/HymMS/0cPapvN6aza6H7zVmjc4oApCUycyLAlgVx2wBrAjEqipFgQmmFTNr5tzEA5gyOhQQS0ebqHQR/LtHqbwgybpNKM698j2UJio8z6Shc+mYz4868VdTsjjNmod3bYGQ0uBqOr61HvchROo7V6vLV7JrFv6tt7vD803mKLPz3rXdSJ/BCDUCtDvbQW7qSO1MmXOlJn4Uw63TiParmAPWYa9gx2GQEFYBG8oYp5zr+CUG0vXDF/zYb5B1b/9v4S1l5/2jsefD456v7vu+C5cQhvqztTfO9ek8RbL0B+pgAJBV6r/KG4vjW1P37YTeLtU40G0u5fPtuNH1BLAwQUAAIACACsXoVSfqYJshUBAADUAgAAHAAAAG5vbmUvZmxhc2hfc2tpbl9zZXR0aW5ncy54bWyNktFOgzAUhu99CoL3oItGTVgT5+KNUZdsL3CAA2lWekh7IOHt7QobqCNbr9r//z8OPaeJ3UsdtGisJL0M70NxEwRJRorMFpmlLu1BOWqBzJdh2jCTjjLSjJojTaYCFYrbd7+S2CcvUeRqXssUkOFY5nHxvFpfhQw1HlZP67eXOaCGEqMUsn1pqNG5y9/5NckP22lDEvu7O9AwbRkMCzYNJvF47n0LLb5qWQG7PjuD0Q7Jc07PKKJ6Y9C6dnlTFKCsI/7p4y9sFHSnj9kjcMaZQ3ayQrE4h3inxzS0svTqrqtRFAZdkT9in0QNqcIP7FICk3+dIsPdZ+2edndsKvykHIU99PLbzTOJJ6qfzTgJt3evWfwAUEsDBBQAAgAIAKxehVJ3Y7XsJwMAAG8OAAAhAAAAbm9uZS9odG1sX3B1Ymxpc2hpbmdfc2V0dGluZ3MueG1s3VdtT9swEP7eX2Fl4uMa9m1CbRHri1ZtFEQKg0/Ijd3mhGNnfklXfv3OcVsKKywwKtAqVU3OvufOz50f163DX7kgJdcGlGxHn5r7EeEyVQzkrB2djwcfP0fEWCoZFUrydiRVRA47jVbhJgJMlnBrcaohCCPNQWHbUWZtcRDH8/m8CabQflQJZxHfNFOVx4XmhkvLdVwIusAfuyi4iZYINQDwmyu5dOs0GoS0AtKxYk5wAqwdjTDZrzYXURwmTGh6M9PKSdZVQmmiZ5N29GG/+qzmBJAe5Fx6NkwHjd5sDyhj4ONTkcAtJxmHWYaJIldzYDbzT7Gf3Yr/xKiQw5Kpx+gqXLu0S3AcUE6nfBkMLdRammbob01nSoXhrXjTtJoGnkGaWigxszv3kO/UCZG4olDadqx2CPHAuEKJH4FpTdVGsOU7mSiB1FZJYZfkE85GNMeeOB3IiExpDmLRjk4KLklCJVYULBWQrj2MmxgLtqrkYDn7SAMV5FwCthwnx0l0FzMsJc2oNnwzl9WI8XymnR/KCUYWyhEBN5xYRZBTl+NTxskm8WSqVV5ZBTWWGAEYsQQ+5+ywImgJ+FigKwyRO/TE/isEtyHCTwe3ZMKnSiMupyV2K9rBBPzms4ALaswdKF3luJd8H/b618NRr3+55xdIWUll+kxwbCKeF3Yn+HRBpLIrP6Qjpc7wqigMWDVWZ23Nl5dh3cdY51eqxj18A7kT9DXh14RsQO+w5LuJ8pzC/zWD2mEzWlYb3W/eChq3OGBJAiYOpKhWIJe6VwMwpZIoKRaEpijFxstGCcoZtASBCNDm5RkGf2zT6m0GJYqk0ozrpyHZQqJQpgOlc19MRvyh14563TFyNu6fHXXHw4vh+Op63L8chzNo7R5vVc9W7KV8u7L7o+KhsE/eTtlPz/oXdQgf4dprFaaf1II7qTPr5FudWWfhKDrdOIZqpYDSMgtbBcVFQA5Y+3fUKFv/AsCTnRJ665Ub5R1sj/9+1VtrbbbJAkl4Dt5p1/pQm4Ckfzz8cvK9t1MmoB4Vb9sK/8pEeFtdieJ715ZWvPV+00D7/Utip/EbUEsDBBQAAgAIAKxehVJ83j/HZwAAAOUAAAAaAAAAbm9uZS9odG1sX3NraW5fc2V0dGluZ3MuanOr5lIAAqUcJQUrhWowG8xPKi0pyc/TS87PK0nNK9HLyy/KTQSrUVJ2AwMlHZyK88tSiwgoTUtMTkUx1NTIwskFp0qEiSZO5i7OlsjqChLTU/WSEpOz04vyS/NSIMoMwEAJrKqWqxYAUEsDBBQAAgAIAKxehVK8fTX3SgAAAEkAAAAXAAAAbm9uZS9sb2NhbF9zZXR0aW5ncy54bWyzsa/IzVEoSy0qzszPs1Uy1DNQUkjNS85PycxLt1UKDXHTtVBSKC5JzEtJzMnPS7VVystXUrC347LJyU9OzAlOLSkBKizWt+MCAFBLAQIAABQAAgAIAJMGl1BrXzME1QIAAPcHAAAPAAAAAAAAAAEAAAAAAAAAAABub25lL3BsYXllci54bWxQSwECAAAUAAIACACsXoVSXK2x+KEDAADvDAAAGAAAAAAAAAABAAAAAAACAwAAbm9uZS9jb21tb25fbWVzc2FnZXMubG5nUEsBAgAAFAACAAgArF6FUray98ilAAAAggEAACkAAAAAAAAAAQAAAAAA2QYAAG5vbmUvcGxheWJhY2tfYW5kX25hdmlnYXRpb25fc2V0dGluZ3MueG1sUEsBAgAAFAACAAgArF6FUmaKO0EtAwAAxw4AACIAAAAAAAAAAQAAAAAAxQcAAG5vbmUvZmxhc2hfcHVibGlzaGluZ19zZXR0aW5ncy54bWxQSwECAAAUAAIACACsXoVSfqYJshUBAADUAgAAHAAAAAAAAAABAAAAAAAyCwAAbm9uZS9mbGFzaF9za2luX3NldHRpbmdzLnhtbFBLAQIAABQAAgAIAKxehVJ3Y7XsJwMAAG8OAAAhAAAAAAAAAAEAAAAAAIEMAABub25lL2h0bWxfcHVibGlzaGluZ19zZXR0aW5ncy54bWxQSwECAAAUAAIACACsXoVSfN4/x2cAAADlAAAAGgAAAAAAAAABAAAAAADnDwAAbm9uZS9odG1sX3NraW5fc2V0dGluZ3MuanNQSwECAAAUAAIACACsXoVSvH0190oAAABJAAAAFwAAAAAAAAABAAAAAACGEAAAbm9uZS9sb2NhbF9zZXR0aW5ncy54bWxQSwUGAAAAAAgACABQAgAABREAAAAA"/>
  <p:tag name="ISPRING_LMS_API_VERSION" val="SCORM 2004 (2nd edition)"/>
  <p:tag name="ISPRING_ULTRA_SCORM_COURCE_TITLE" val="9582456"/>
  <p:tag name="ISPRING_ULTRA_SCORM_COURSE_ID" val="EB4FD04D-CCF6-41C1-B88B-A9AAB5070CA5"/>
  <p:tag name="ISPRING_CMI5_LAUNCH_METHOD" val="any window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CLOUDFOLDERID" val="1"/>
  <p:tag name="ISPRINGONLINEFOLDERID" val="1"/>
  <p:tag name="ISPRING_OUTPUT_FOLDER" val="[[&quot;\uFFFDC\uFFFD\uFFFD{933E314C-AC01-41FE-82DB-8CC702BF6D15}&quot;,&quot;C:\\Program Files (x86)\\PowerPlugs\\PreProcessor\\Presentations\\9582456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none&quot;},&quot;advancedSettings&quot;:{&quot;enableTextAllocation&quot;:&quot;T_TRUE&quot;,&quot;viewingFromLocalDrive&quot;:&quot;T_TRUE&quot;,&quot;contentScale&quot;:75,&quot;contentScaleMode&quot;:&quot;ORIGINAL_SIZE&quot;},&quot;accessibilitySettings&quot;:{&quot;enabled&quot;:&quot;T_FALS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}"/>
  <p:tag name="ISPRING_SCORM_RATE_SLIDES" val="0"/>
  <p:tag name="ISPRING_SCORM_RATE_QUIZZES" val="0"/>
  <p:tag name="ISPRING_SCORM_PASSING_SCORE" val="0.000000"/>
  <p:tag name="ISPRING_CURRENT_PLAYER_ID" val="none"/>
  <p:tag name="ISPRING_PRESENTATION_TITLE" val="9582456"/>
  <p:tag name="ISPRING_FIRST_PUBLI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runcatedFinal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128</Words>
  <Application>Microsoft Office PowerPoint</Application>
  <PresentationFormat>Widescreen</PresentationFormat>
  <Paragraphs>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TruncatedFinalSlide</vt:lpstr>
      <vt:lpstr>PowerPoint Presentation</vt:lpstr>
      <vt:lpstr>PowerPoint Presentation</vt:lpstr>
      <vt:lpstr>Interesting, right?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9582456</dc:title>
  <dc:creator>Luis Betances Sansur</dc:creator>
  <cp:lastModifiedBy>Libeesh VK</cp:lastModifiedBy>
  <cp:revision>14</cp:revision>
  <dcterms:created xsi:type="dcterms:W3CDTF">2021-04-05T17:58:26Z</dcterms:created>
  <dcterms:modified xsi:type="dcterms:W3CDTF">2021-04-05T18:53:40Z</dcterms:modified>
</cp:coreProperties>
</file>