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4952-C777-4F2C-9580-5445C69EACA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2C4D-37F4-435A-AC62-6C9F1D0C4A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প্রাক-প্রাথমিক-১ (</a:t>
            </a:r>
            <a:r>
              <a:rPr lang="en-US" dirty="0" err="1" smtClean="0"/>
              <a:t>প্লে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04800" y="16002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2971800" y="16002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15000" y="16002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6" name="Flowchart: Card 5"/>
          <p:cNvSpPr/>
          <p:nvPr/>
        </p:nvSpPr>
        <p:spPr>
          <a:xfrm flipH="1">
            <a:off x="304800" y="3352800"/>
            <a:ext cx="2362200" cy="1524000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ভাষাকলা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অষ্টম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81000" y="2286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048000" y="11430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91200" y="11430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1" name="Flowchart: Card 10"/>
          <p:cNvSpPr/>
          <p:nvPr/>
        </p:nvSpPr>
        <p:spPr>
          <a:xfrm flipH="1">
            <a:off x="381000" y="18288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2" name="Flowchart: Card 11"/>
          <p:cNvSpPr/>
          <p:nvPr/>
        </p:nvSpPr>
        <p:spPr>
          <a:xfrm flipH="1">
            <a:off x="3048000" y="3048000"/>
            <a:ext cx="2362200" cy="1524000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সমাজ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3" name="Flowchart: Card 12"/>
          <p:cNvSpPr/>
          <p:nvPr/>
        </p:nvSpPr>
        <p:spPr>
          <a:xfrm flipH="1">
            <a:off x="5791200" y="3048000"/>
            <a:ext cx="2362200" cy="152400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ধর্ম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শিক্ষা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4" name="Flowchart: Card 13"/>
          <p:cNvSpPr/>
          <p:nvPr/>
        </p:nvSpPr>
        <p:spPr>
          <a:xfrm flipH="1">
            <a:off x="381000" y="3429000"/>
            <a:ext cx="2362200" cy="1524000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শিল্প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সংস্কৃতি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5" name="Flowchart: Card 14"/>
          <p:cNvSpPr/>
          <p:nvPr/>
        </p:nvSpPr>
        <p:spPr>
          <a:xfrm flipH="1">
            <a:off x="3048000" y="4953000"/>
            <a:ext cx="2362200" cy="15240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ভালো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থাকা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endParaRPr lang="en-US" sz="36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6" name="Flowchart: Card 15"/>
          <p:cNvSpPr/>
          <p:nvPr/>
        </p:nvSpPr>
        <p:spPr>
          <a:xfrm flipH="1">
            <a:off x="5791200" y="4953000"/>
            <a:ext cx="2362200" cy="1524000"/>
          </a:xfrm>
          <a:prstGeom prst="flowChartPunchedCar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ডিজিটাল</a:t>
            </a:r>
            <a:r>
              <a:rPr lang="en-US" sz="36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প্রযুক্তি</a:t>
            </a:r>
            <a:endParaRPr lang="en-US" sz="36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7" name="Flowchart: Card 16"/>
          <p:cNvSpPr/>
          <p:nvPr/>
        </p:nvSpPr>
        <p:spPr>
          <a:xfrm flipH="1">
            <a:off x="381000" y="5105400"/>
            <a:ext cx="2362200" cy="1524000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548640" bIns="274320" rtlCol="0" anchor="ctr" anchorCtr="0"/>
          <a:lstStyle/>
          <a:p>
            <a:pPr algn="ctr"/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জীবন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জীবিকা</a:t>
            </a:r>
            <a:endParaRPr lang="en-US" sz="36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অষ্টম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81000" y="2286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048000" y="11430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91200" y="11430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1" name="Flowchart: Card 10"/>
          <p:cNvSpPr/>
          <p:nvPr/>
        </p:nvSpPr>
        <p:spPr>
          <a:xfrm flipH="1">
            <a:off x="381000" y="18288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2" name="Flowchart: Card 11"/>
          <p:cNvSpPr/>
          <p:nvPr/>
        </p:nvSpPr>
        <p:spPr>
          <a:xfrm flipH="1">
            <a:off x="3048000" y="3048000"/>
            <a:ext cx="2362200" cy="1524000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সমাজ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3" name="Flowchart: Card 12"/>
          <p:cNvSpPr/>
          <p:nvPr/>
        </p:nvSpPr>
        <p:spPr>
          <a:xfrm flipH="1">
            <a:off x="5791200" y="3048000"/>
            <a:ext cx="2362200" cy="152400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ধর্ম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শিক্ষা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4" name="Flowchart: Card 13"/>
          <p:cNvSpPr/>
          <p:nvPr/>
        </p:nvSpPr>
        <p:spPr>
          <a:xfrm flipH="1">
            <a:off x="381000" y="3429000"/>
            <a:ext cx="2362200" cy="1524000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শিল্প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সংস্কৃতি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5" name="Flowchart: Card 14"/>
          <p:cNvSpPr/>
          <p:nvPr/>
        </p:nvSpPr>
        <p:spPr>
          <a:xfrm flipH="1">
            <a:off x="3048000" y="4953000"/>
            <a:ext cx="2362200" cy="15240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ভালো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থাকা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endParaRPr lang="en-US" sz="36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6" name="Flowchart: Card 15"/>
          <p:cNvSpPr/>
          <p:nvPr/>
        </p:nvSpPr>
        <p:spPr>
          <a:xfrm flipH="1">
            <a:off x="5791200" y="4953000"/>
            <a:ext cx="2362200" cy="1524000"/>
          </a:xfrm>
          <a:prstGeom prst="flowChartPunchedCar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ডিজিটাল</a:t>
            </a:r>
            <a:r>
              <a:rPr lang="en-US" sz="36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প্রযুক্তি</a:t>
            </a:r>
            <a:endParaRPr lang="en-US" sz="36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7" name="Flowchart: Card 16"/>
          <p:cNvSpPr/>
          <p:nvPr/>
        </p:nvSpPr>
        <p:spPr>
          <a:xfrm flipH="1">
            <a:off x="381000" y="5105400"/>
            <a:ext cx="2362200" cy="1524000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548640" bIns="274320" rtlCol="0" anchor="ctr" anchorCtr="0"/>
          <a:lstStyle/>
          <a:p>
            <a:pPr algn="ctr"/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জীবন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জীবিকা</a:t>
            </a:r>
            <a:endParaRPr lang="en-US" sz="36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নবম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81000" y="2286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048000" y="11430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91200" y="11430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1" name="Flowchart: Card 10"/>
          <p:cNvSpPr/>
          <p:nvPr/>
        </p:nvSpPr>
        <p:spPr>
          <a:xfrm flipH="1">
            <a:off x="381000" y="18288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2" name="Flowchart: Card 11"/>
          <p:cNvSpPr/>
          <p:nvPr/>
        </p:nvSpPr>
        <p:spPr>
          <a:xfrm flipH="1">
            <a:off x="3048000" y="3048000"/>
            <a:ext cx="2362200" cy="1524000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সমাজ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3" name="Flowchart: Card 12"/>
          <p:cNvSpPr/>
          <p:nvPr/>
        </p:nvSpPr>
        <p:spPr>
          <a:xfrm flipH="1">
            <a:off x="5791200" y="3048000"/>
            <a:ext cx="2362200" cy="152400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ধর্ম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শিক্ষা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4" name="Flowchart: Card 13"/>
          <p:cNvSpPr/>
          <p:nvPr/>
        </p:nvSpPr>
        <p:spPr>
          <a:xfrm flipH="1">
            <a:off x="381000" y="3429000"/>
            <a:ext cx="2362200" cy="1524000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শিল্প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সংস্কৃতি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5" name="Flowchart: Card 14"/>
          <p:cNvSpPr/>
          <p:nvPr/>
        </p:nvSpPr>
        <p:spPr>
          <a:xfrm flipH="1">
            <a:off x="3048000" y="4953000"/>
            <a:ext cx="2362200" cy="15240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ভালো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থাকা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endParaRPr lang="en-US" sz="36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6" name="Flowchart: Card 15"/>
          <p:cNvSpPr/>
          <p:nvPr/>
        </p:nvSpPr>
        <p:spPr>
          <a:xfrm flipH="1">
            <a:off x="5791200" y="4953000"/>
            <a:ext cx="2362200" cy="1524000"/>
          </a:xfrm>
          <a:prstGeom prst="flowChartPunchedCar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ডিজিটাল</a:t>
            </a:r>
            <a:r>
              <a:rPr lang="en-US" sz="36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প্রযুক্তি</a:t>
            </a:r>
            <a:endParaRPr lang="en-US" sz="36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7" name="Flowchart: Card 16"/>
          <p:cNvSpPr/>
          <p:nvPr/>
        </p:nvSpPr>
        <p:spPr>
          <a:xfrm flipH="1">
            <a:off x="381000" y="5105400"/>
            <a:ext cx="2362200" cy="1524000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548640" bIns="274320" rtlCol="0" anchor="ctr" anchorCtr="0"/>
          <a:lstStyle/>
          <a:p>
            <a:pPr algn="ctr"/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জীবন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জীবিকা</a:t>
            </a:r>
            <a:endParaRPr lang="en-US" sz="36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দশম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81000" y="2286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048000" y="11430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91200" y="11430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1" name="Flowchart: Card 10"/>
          <p:cNvSpPr/>
          <p:nvPr/>
        </p:nvSpPr>
        <p:spPr>
          <a:xfrm flipH="1">
            <a:off x="381000" y="18288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2" name="Flowchart: Card 11"/>
          <p:cNvSpPr/>
          <p:nvPr/>
        </p:nvSpPr>
        <p:spPr>
          <a:xfrm flipH="1">
            <a:off x="3048000" y="3048000"/>
            <a:ext cx="2362200" cy="1524000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সমাজ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3" name="Flowchart: Card 12"/>
          <p:cNvSpPr/>
          <p:nvPr/>
        </p:nvSpPr>
        <p:spPr>
          <a:xfrm flipH="1">
            <a:off x="5791200" y="3048000"/>
            <a:ext cx="2362200" cy="152400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ধর্ম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শিক্ষা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4" name="Flowchart: Card 13"/>
          <p:cNvSpPr/>
          <p:nvPr/>
        </p:nvSpPr>
        <p:spPr>
          <a:xfrm flipH="1">
            <a:off x="381000" y="3429000"/>
            <a:ext cx="2362200" cy="1524000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শিল্প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সংস্কৃতি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5" name="Flowchart: Card 14"/>
          <p:cNvSpPr/>
          <p:nvPr/>
        </p:nvSpPr>
        <p:spPr>
          <a:xfrm flipH="1">
            <a:off x="3048000" y="4953000"/>
            <a:ext cx="2362200" cy="15240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ভালো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থাকা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endParaRPr lang="en-US" sz="36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6" name="Flowchart: Card 15"/>
          <p:cNvSpPr/>
          <p:nvPr/>
        </p:nvSpPr>
        <p:spPr>
          <a:xfrm flipH="1">
            <a:off x="5791200" y="4953000"/>
            <a:ext cx="2362200" cy="1524000"/>
          </a:xfrm>
          <a:prstGeom prst="flowChartPunchedCar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ডিজিটাল</a:t>
            </a:r>
            <a:r>
              <a:rPr lang="en-US" sz="36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প্রযুক্তি</a:t>
            </a:r>
            <a:endParaRPr lang="en-US" sz="36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7" name="Flowchart: Card 16"/>
          <p:cNvSpPr/>
          <p:nvPr/>
        </p:nvSpPr>
        <p:spPr>
          <a:xfrm flipH="1">
            <a:off x="381000" y="5105400"/>
            <a:ext cx="2362200" cy="1524000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548640" bIns="274320" rtlCol="0" anchor="ctr" anchorCtr="0"/>
          <a:lstStyle/>
          <a:p>
            <a:pPr algn="ctr"/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জীবন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জীবিকা</a:t>
            </a:r>
            <a:endParaRPr lang="en-US" sz="36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একাদশ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বিজ্ঞান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838200" y="9906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733800" y="10668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16" name="Flowchart: Card 15"/>
          <p:cNvSpPr/>
          <p:nvPr/>
        </p:nvSpPr>
        <p:spPr>
          <a:xfrm flipH="1">
            <a:off x="6477000" y="1066800"/>
            <a:ext cx="2362200" cy="1524000"/>
          </a:xfrm>
          <a:prstGeom prst="flowChartPunchedCar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ডিজিটাল</a:t>
            </a:r>
            <a:r>
              <a:rPr lang="en-US" sz="36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প্রযুক্তি</a:t>
            </a:r>
            <a:endParaRPr lang="en-US" sz="36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8" name="Flowchart: Card 17"/>
          <p:cNvSpPr/>
          <p:nvPr/>
        </p:nvSpPr>
        <p:spPr>
          <a:xfrm flipH="1">
            <a:off x="6477000" y="2971800"/>
            <a:ext cx="2362200" cy="152400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Ins="274320" bIns="274320" rtlCol="0" anchor="ctr" anchorCtr="0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জীব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বিজ্ঞান-১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9" name="Flowchart: Card 18"/>
          <p:cNvSpPr/>
          <p:nvPr/>
        </p:nvSpPr>
        <p:spPr>
          <a:xfrm flipH="1">
            <a:off x="838200" y="3048000"/>
            <a:ext cx="2362200" cy="1524000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রসায়ন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-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১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0" name="Flowchart: Card 19"/>
          <p:cNvSpPr/>
          <p:nvPr/>
        </p:nvSpPr>
        <p:spPr>
          <a:xfrm flipH="1">
            <a:off x="3733800" y="3048000"/>
            <a:ext cx="2362200" cy="1524000"/>
          </a:xfrm>
          <a:prstGeom prst="flowChartPunchedCar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ctr" anchorCtr="0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পদার্থ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বিজ্ঞান-১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838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দ্বাদশ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বিজ্ঞান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Flowchart: Card 20"/>
          <p:cNvSpPr/>
          <p:nvPr/>
        </p:nvSpPr>
        <p:spPr>
          <a:xfrm flipH="1">
            <a:off x="762000" y="1752600"/>
            <a:ext cx="2362200" cy="1524000"/>
          </a:xfrm>
          <a:prstGeom prst="flowChartPunchedCa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রসায়ন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বিজ্ঞান-২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2" name="Flowchart: Card 21"/>
          <p:cNvSpPr/>
          <p:nvPr/>
        </p:nvSpPr>
        <p:spPr>
          <a:xfrm flipH="1">
            <a:off x="685800" y="3657600"/>
            <a:ext cx="2362200" cy="1524000"/>
          </a:xfrm>
          <a:prstGeom prst="flowChartPunchedCar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রসায়ন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বিজ্ঞান-৩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3" name="Flowchart: Card 22"/>
          <p:cNvSpPr/>
          <p:nvPr/>
        </p:nvSpPr>
        <p:spPr>
          <a:xfrm flipH="1">
            <a:off x="3581400" y="1752600"/>
            <a:ext cx="2362200" cy="1524000"/>
          </a:xfrm>
          <a:prstGeom prst="flowChartPunchedCar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ctr" anchorCtr="0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পদার্থ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বিজ্ঞান-২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4" name="Flowchart: Card 23"/>
          <p:cNvSpPr/>
          <p:nvPr/>
        </p:nvSpPr>
        <p:spPr>
          <a:xfrm flipH="1">
            <a:off x="3581400" y="36576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ctr" anchorCtr="0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পদার্থ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বিজ্ঞান-৩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5" name="Flowchart: Card 24"/>
          <p:cNvSpPr/>
          <p:nvPr/>
        </p:nvSpPr>
        <p:spPr>
          <a:xfrm flipH="1">
            <a:off x="6324600" y="1752600"/>
            <a:ext cx="2362200" cy="1524000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Ins="274320" bIns="274320" rtlCol="0" anchor="ctr" anchorCtr="0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জীব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বিজ্ঞান-২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6" name="Flowchart: Card 25"/>
          <p:cNvSpPr/>
          <p:nvPr/>
        </p:nvSpPr>
        <p:spPr>
          <a:xfrm flipH="1">
            <a:off x="6324600" y="3581400"/>
            <a:ext cx="2362200" cy="1524000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Ins="274320" bIns="274320" rtlCol="0" anchor="ctr" anchorCtr="0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জীব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বিজ্ঞান-৩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6096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একাদশ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ব্যবসায়</a:t>
            </a:r>
            <a:r>
              <a:rPr lang="en-US" dirty="0" smtClean="0"/>
              <a:t> </a:t>
            </a:r>
            <a:r>
              <a:rPr lang="en-US" dirty="0" err="1" smtClean="0"/>
              <a:t>শিক্ষা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533400" y="16002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429000" y="16764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16" name="Flowchart: Card 15"/>
          <p:cNvSpPr/>
          <p:nvPr/>
        </p:nvSpPr>
        <p:spPr>
          <a:xfrm flipH="1">
            <a:off x="6172200" y="1676400"/>
            <a:ext cx="2362200" cy="1524000"/>
          </a:xfrm>
          <a:prstGeom prst="flowChartPunchedCar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ডিজিটাল</a:t>
            </a:r>
            <a:r>
              <a:rPr lang="en-US" sz="36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প্রযুক্তি</a:t>
            </a:r>
            <a:endParaRPr lang="en-US" sz="36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5" name="Flowchart: Card 14"/>
          <p:cNvSpPr/>
          <p:nvPr/>
        </p:nvSpPr>
        <p:spPr>
          <a:xfrm flipH="1">
            <a:off x="3429000" y="3581400"/>
            <a:ext cx="2362200" cy="1524000"/>
          </a:xfrm>
          <a:prstGeom prst="flowChartPunchedCar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Ins="274320" bIns="182880" rtlCol="0" anchor="ctr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হিসাব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বিজ্ঞান-১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7" name="Flowchart: Card 16"/>
          <p:cNvSpPr/>
          <p:nvPr/>
        </p:nvSpPr>
        <p:spPr>
          <a:xfrm flipH="1">
            <a:off x="533400" y="3581400"/>
            <a:ext cx="2362200" cy="1524000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548640" bIns="365760"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ফিন্যান্স</a:t>
            </a:r>
            <a:r>
              <a:rPr lang="en-US" sz="28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28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ব্যাংকিং-১</a:t>
            </a:r>
            <a:endParaRPr lang="en-US" sz="28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7" name="Flowchart: Card 26"/>
          <p:cNvSpPr/>
          <p:nvPr/>
        </p:nvSpPr>
        <p:spPr>
          <a:xfrm flipH="1">
            <a:off x="6248400" y="3581400"/>
            <a:ext cx="2362200" cy="152400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ctr" anchorCtr="0"/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ব্যবসা</a:t>
            </a:r>
            <a:r>
              <a:rPr lang="en-US" sz="40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য়</a:t>
            </a:r>
            <a:r>
              <a:rPr lang="en-US" sz="40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পরিচিতি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-১</a:t>
            </a:r>
            <a:endParaRPr lang="en-US" sz="40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838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দ্বাদশ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ব্যবসায়</a:t>
            </a:r>
            <a:r>
              <a:rPr lang="en-US" dirty="0" smtClean="0"/>
              <a:t> </a:t>
            </a:r>
            <a:r>
              <a:rPr lang="en-US" dirty="0" err="1" smtClean="0"/>
              <a:t>শিক্ষা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Flowchart: Card 20"/>
          <p:cNvSpPr/>
          <p:nvPr/>
        </p:nvSpPr>
        <p:spPr>
          <a:xfrm flipH="1">
            <a:off x="990600" y="1828800"/>
            <a:ext cx="2362200" cy="1524000"/>
          </a:xfrm>
          <a:prstGeom prst="flowChartPunchedCa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ফিন্যান্স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ব্যাংকিং-২</a:t>
            </a:r>
            <a:endParaRPr lang="en-US" sz="28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2" name="Flowchart: Card 21"/>
          <p:cNvSpPr/>
          <p:nvPr/>
        </p:nvSpPr>
        <p:spPr>
          <a:xfrm flipH="1">
            <a:off x="990600" y="3657600"/>
            <a:ext cx="2362200" cy="1524000"/>
          </a:xfrm>
          <a:prstGeom prst="flowChartPunchedCar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ফিন্যান্স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ব্যাংকিং-৩</a:t>
            </a:r>
            <a:endParaRPr lang="en-US" sz="28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3" name="Flowchart: Card 22"/>
          <p:cNvSpPr/>
          <p:nvPr/>
        </p:nvSpPr>
        <p:spPr>
          <a:xfrm flipH="1">
            <a:off x="3886200" y="1828800"/>
            <a:ext cx="2362200" cy="1524000"/>
          </a:xfrm>
          <a:prstGeom prst="flowChartPunchedCar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Ins="274320" bIns="182880" rtlCol="0" anchor="ctr" anchorCtr="0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হিসাব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বিজ্ঞান-২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4" name="Flowchart: Card 23"/>
          <p:cNvSpPr/>
          <p:nvPr/>
        </p:nvSpPr>
        <p:spPr>
          <a:xfrm flipH="1">
            <a:off x="3886200" y="35814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182880" rtlCol="0" anchor="ctr" anchorCtr="0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হিসাব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বিজ্ঞান-৩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5" name="Flowchart: Card 24"/>
          <p:cNvSpPr/>
          <p:nvPr/>
        </p:nvSpPr>
        <p:spPr>
          <a:xfrm flipH="1">
            <a:off x="6553200" y="1828800"/>
            <a:ext cx="2362200" cy="1524000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ctr" anchorCtr="0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ব্যবসায়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পরিচিতি-২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6" name="Flowchart: Card 25"/>
          <p:cNvSpPr/>
          <p:nvPr/>
        </p:nvSpPr>
        <p:spPr>
          <a:xfrm flipH="1">
            <a:off x="6553200" y="3581400"/>
            <a:ext cx="2362200" cy="1524000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t" anchorCtr="0"/>
          <a:lstStyle/>
          <a:p>
            <a:pPr algn="ctr"/>
            <a:r>
              <a:rPr lang="en-US" sz="4000" b="1" dirty="0" err="1" smtClean="0">
                <a:latin typeface="Suhrid Sharodiya S_A_U" pitchFamily="2" charset="0"/>
                <a:cs typeface="Suhrid Sharodiya S_A_U" pitchFamily="2" charset="0"/>
              </a:rPr>
              <a:t>ব্যবসায়</a:t>
            </a:r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পরিচিতি-৩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  <a:p>
            <a:pPr algn="ctr"/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6096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একাদশ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মানবিক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609600" y="16764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505200" y="16764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16" name="Flowchart: Card 15"/>
          <p:cNvSpPr/>
          <p:nvPr/>
        </p:nvSpPr>
        <p:spPr>
          <a:xfrm flipH="1">
            <a:off x="6324600" y="1752600"/>
            <a:ext cx="2362200" cy="1524000"/>
          </a:xfrm>
          <a:prstGeom prst="flowChartPunchedCar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ডিজিটাল</a:t>
            </a:r>
            <a:r>
              <a:rPr lang="en-US" sz="36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প্রযুক্তি</a:t>
            </a:r>
            <a:endParaRPr lang="en-US" sz="36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5" name="Flowchart: Card 14"/>
          <p:cNvSpPr/>
          <p:nvPr/>
        </p:nvSpPr>
        <p:spPr>
          <a:xfrm flipH="1">
            <a:off x="3505200" y="3581400"/>
            <a:ext cx="2362200" cy="1524000"/>
          </a:xfrm>
          <a:prstGeom prst="flowChartPunchedCar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Ins="274320" bIns="182880" rtlCol="0" anchor="ctr"/>
          <a:lstStyle/>
          <a:p>
            <a:pPr algn="ctr"/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ভূগোল-১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7" name="Flowchart: Card 16"/>
          <p:cNvSpPr/>
          <p:nvPr/>
        </p:nvSpPr>
        <p:spPr>
          <a:xfrm flipH="1">
            <a:off x="609600" y="3657600"/>
            <a:ext cx="2362200" cy="1524000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548640" bIns="365760"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বাংলাদেশের</a:t>
            </a:r>
            <a:r>
              <a:rPr lang="en-US" sz="24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ইতিহাস</a:t>
            </a:r>
            <a:r>
              <a:rPr lang="en-US" sz="24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2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বিশ্ব</a:t>
            </a:r>
            <a:r>
              <a:rPr lang="en-US" sz="24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সভ্যতা-১  </a:t>
            </a:r>
            <a:endParaRPr lang="en-US" sz="2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7" name="Flowchart: Card 26"/>
          <p:cNvSpPr/>
          <p:nvPr/>
        </p:nvSpPr>
        <p:spPr>
          <a:xfrm flipH="1">
            <a:off x="6324600" y="3581400"/>
            <a:ext cx="2362200" cy="152400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Ins="274320" bIns="0" rtlCol="0" anchor="ctr" anchorCtr="0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পৌরনীতি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-১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914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দ্বাদশ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মানবিক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Flowchart: Card 20"/>
          <p:cNvSpPr/>
          <p:nvPr/>
        </p:nvSpPr>
        <p:spPr>
          <a:xfrm flipH="1">
            <a:off x="685800" y="1828800"/>
            <a:ext cx="2362200" cy="1524000"/>
          </a:xfrm>
          <a:prstGeom prst="flowChartPunchedCa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বাংলাদেশের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  </a:t>
            </a:r>
            <a:r>
              <a:rPr lang="en-US" sz="28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ইতিহাস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28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বিশ্ব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সভ্যতা-২  </a:t>
            </a:r>
            <a:endParaRPr lang="en-US" sz="28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2" name="Flowchart: Card 21"/>
          <p:cNvSpPr/>
          <p:nvPr/>
        </p:nvSpPr>
        <p:spPr>
          <a:xfrm flipH="1">
            <a:off x="609600" y="3733800"/>
            <a:ext cx="2362200" cy="1524000"/>
          </a:xfrm>
          <a:prstGeom prst="flowChartPunchedCar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বাংলাদেশের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  </a:t>
            </a:r>
            <a:r>
              <a:rPr lang="en-US" sz="28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ইতিহাস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28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বিশ্ব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সভ্যতা-৩  </a:t>
            </a:r>
            <a:endParaRPr lang="en-US" sz="28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3" name="Flowchart: Card 22"/>
          <p:cNvSpPr/>
          <p:nvPr/>
        </p:nvSpPr>
        <p:spPr>
          <a:xfrm flipH="1">
            <a:off x="3429000" y="1828800"/>
            <a:ext cx="2362200" cy="1524000"/>
          </a:xfrm>
          <a:prstGeom prst="flowChartPunchedCar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Ins="274320" bIns="182880" rtlCol="0" anchor="ctr" anchorCtr="0"/>
          <a:lstStyle/>
          <a:p>
            <a:pPr algn="ctr"/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ভূগোল-২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4" name="Flowchart: Card 23"/>
          <p:cNvSpPr/>
          <p:nvPr/>
        </p:nvSpPr>
        <p:spPr>
          <a:xfrm flipH="1">
            <a:off x="3352800" y="37338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182880" rtlCol="0" anchor="ctr" anchorCtr="0"/>
          <a:lstStyle/>
          <a:p>
            <a:pPr algn="ctr"/>
            <a:r>
              <a:rPr lang="en-US" sz="4000" b="1" dirty="0" smtClean="0">
                <a:latin typeface="Suhrid Sharodiya S_A_U" pitchFamily="2" charset="0"/>
                <a:cs typeface="Suhrid Sharodiya S_A_U" pitchFamily="2" charset="0"/>
              </a:rPr>
              <a:t>ভূগোল-৩</a:t>
            </a:r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5" name="Flowchart: Card 24"/>
          <p:cNvSpPr/>
          <p:nvPr/>
        </p:nvSpPr>
        <p:spPr>
          <a:xfrm flipH="1">
            <a:off x="6248400" y="1828800"/>
            <a:ext cx="2362200" cy="1524000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0" rtlCol="0" anchor="ctr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পৌরনীতি-২</a:t>
            </a:r>
            <a:endParaRPr lang="en-US" sz="40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26" name="Flowchart: Card 25"/>
          <p:cNvSpPr/>
          <p:nvPr/>
        </p:nvSpPr>
        <p:spPr>
          <a:xfrm flipH="1">
            <a:off x="6248400" y="3733800"/>
            <a:ext cx="2362200" cy="1524000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91440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পৌরনীতি-৩</a:t>
            </a:r>
            <a:endParaRPr lang="en-US" sz="40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  <a:p>
            <a:pPr algn="ctr"/>
            <a:endParaRPr lang="en-US" sz="40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প্রাক-প্রাথমিক-২ (</a:t>
            </a:r>
            <a:r>
              <a:rPr lang="en-US" dirty="0" err="1" smtClean="0"/>
              <a:t>নার্সারী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04800" y="16002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2971800" y="16002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15000" y="16002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6" name="Flowchart: Card 5"/>
          <p:cNvSpPr/>
          <p:nvPr/>
        </p:nvSpPr>
        <p:spPr>
          <a:xfrm flipH="1">
            <a:off x="381000" y="3429000"/>
            <a:ext cx="2362200" cy="1524000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ভাষাকলা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7" name="Flowchart: Card 6"/>
          <p:cNvSpPr/>
          <p:nvPr/>
        </p:nvSpPr>
        <p:spPr>
          <a:xfrm flipH="1">
            <a:off x="3048000" y="3429000"/>
            <a:ext cx="2362200" cy="1524000"/>
          </a:xfrm>
          <a:prstGeom prst="flowChartPunchedCar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অংকন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প্রথম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81000" y="11430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048000" y="11430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91200" y="11430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1" name="Flowchart: Card 10"/>
          <p:cNvSpPr/>
          <p:nvPr/>
        </p:nvSpPr>
        <p:spPr>
          <a:xfrm flipH="1">
            <a:off x="381000" y="31242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2" name="Flowchart: Card 11"/>
          <p:cNvSpPr/>
          <p:nvPr/>
        </p:nvSpPr>
        <p:spPr>
          <a:xfrm flipH="1">
            <a:off x="3048000" y="3048000"/>
            <a:ext cx="2362200" cy="1524000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সমাজ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3" name="Flowchart: Card 12"/>
          <p:cNvSpPr/>
          <p:nvPr/>
        </p:nvSpPr>
        <p:spPr>
          <a:xfrm flipH="1">
            <a:off x="5791200" y="3048000"/>
            <a:ext cx="2362200" cy="152400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ধর্ম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শিক্ষা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দ্বিতীয়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81000" y="11430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048000" y="11430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91200" y="11430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1" name="Flowchart: Card 10"/>
          <p:cNvSpPr/>
          <p:nvPr/>
        </p:nvSpPr>
        <p:spPr>
          <a:xfrm flipH="1">
            <a:off x="381000" y="31242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2" name="Flowchart: Card 11"/>
          <p:cNvSpPr/>
          <p:nvPr/>
        </p:nvSpPr>
        <p:spPr>
          <a:xfrm flipH="1">
            <a:off x="3048000" y="3048000"/>
            <a:ext cx="2362200" cy="1524000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সমাজ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3" name="Flowchart: Card 12"/>
          <p:cNvSpPr/>
          <p:nvPr/>
        </p:nvSpPr>
        <p:spPr>
          <a:xfrm flipH="1">
            <a:off x="5791200" y="3048000"/>
            <a:ext cx="2362200" cy="152400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ধর্ম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শিক্ষা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তৃতীয়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81000" y="11430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048000" y="11430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91200" y="11430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1" name="Flowchart: Card 10"/>
          <p:cNvSpPr/>
          <p:nvPr/>
        </p:nvSpPr>
        <p:spPr>
          <a:xfrm flipH="1">
            <a:off x="381000" y="31242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2" name="Flowchart: Card 11"/>
          <p:cNvSpPr/>
          <p:nvPr/>
        </p:nvSpPr>
        <p:spPr>
          <a:xfrm flipH="1">
            <a:off x="3048000" y="3048000"/>
            <a:ext cx="2362200" cy="1524000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সমাজ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3" name="Flowchart: Card 12"/>
          <p:cNvSpPr/>
          <p:nvPr/>
        </p:nvSpPr>
        <p:spPr>
          <a:xfrm flipH="1">
            <a:off x="5791200" y="3048000"/>
            <a:ext cx="2362200" cy="152400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ধর্ম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শিক্ষা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4" name="Flowchart: Card 13"/>
          <p:cNvSpPr/>
          <p:nvPr/>
        </p:nvSpPr>
        <p:spPr>
          <a:xfrm flipH="1">
            <a:off x="381000" y="4953000"/>
            <a:ext cx="2362200" cy="1524000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শিল্প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সংস্কৃতি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5" name="Flowchart: Card 14"/>
          <p:cNvSpPr/>
          <p:nvPr/>
        </p:nvSpPr>
        <p:spPr>
          <a:xfrm flipH="1">
            <a:off x="3048000" y="4953000"/>
            <a:ext cx="2362200" cy="15240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ভালো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থাকা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endParaRPr lang="en-US" sz="36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চতুর্থ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81000" y="11430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048000" y="11430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91200" y="11430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1" name="Flowchart: Card 10"/>
          <p:cNvSpPr/>
          <p:nvPr/>
        </p:nvSpPr>
        <p:spPr>
          <a:xfrm flipH="1">
            <a:off x="381000" y="31242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2" name="Flowchart: Card 11"/>
          <p:cNvSpPr/>
          <p:nvPr/>
        </p:nvSpPr>
        <p:spPr>
          <a:xfrm flipH="1">
            <a:off x="3048000" y="3048000"/>
            <a:ext cx="2362200" cy="1524000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সমাজ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3" name="Flowchart: Card 12"/>
          <p:cNvSpPr/>
          <p:nvPr/>
        </p:nvSpPr>
        <p:spPr>
          <a:xfrm flipH="1">
            <a:off x="5791200" y="3048000"/>
            <a:ext cx="2362200" cy="152400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ধর্ম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শিক্ষা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4" name="Flowchart: Card 13"/>
          <p:cNvSpPr/>
          <p:nvPr/>
        </p:nvSpPr>
        <p:spPr>
          <a:xfrm flipH="1">
            <a:off x="381000" y="4953000"/>
            <a:ext cx="2362200" cy="1524000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শিল্প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সংস্কৃতি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5" name="Flowchart: Card 14"/>
          <p:cNvSpPr/>
          <p:nvPr/>
        </p:nvSpPr>
        <p:spPr>
          <a:xfrm flipH="1">
            <a:off x="3048000" y="4953000"/>
            <a:ext cx="2362200" cy="15240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ভালো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থাকা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endParaRPr lang="en-US" sz="36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পঞ্চম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81000" y="11430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048000" y="11430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91200" y="11430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1" name="Flowchart: Card 10"/>
          <p:cNvSpPr/>
          <p:nvPr/>
        </p:nvSpPr>
        <p:spPr>
          <a:xfrm flipH="1">
            <a:off x="381000" y="31242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2" name="Flowchart: Card 11"/>
          <p:cNvSpPr/>
          <p:nvPr/>
        </p:nvSpPr>
        <p:spPr>
          <a:xfrm flipH="1">
            <a:off x="3048000" y="3048000"/>
            <a:ext cx="2362200" cy="1524000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সমাজ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3" name="Flowchart: Card 12"/>
          <p:cNvSpPr/>
          <p:nvPr/>
        </p:nvSpPr>
        <p:spPr>
          <a:xfrm flipH="1">
            <a:off x="5791200" y="3048000"/>
            <a:ext cx="2362200" cy="152400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ধর্ম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শিক্ষা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4" name="Flowchart: Card 13"/>
          <p:cNvSpPr/>
          <p:nvPr/>
        </p:nvSpPr>
        <p:spPr>
          <a:xfrm flipH="1">
            <a:off x="381000" y="4953000"/>
            <a:ext cx="2362200" cy="1524000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শিল্প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সংস্কৃতি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5" name="Flowchart: Card 14"/>
          <p:cNvSpPr/>
          <p:nvPr/>
        </p:nvSpPr>
        <p:spPr>
          <a:xfrm flipH="1">
            <a:off x="3048000" y="4953000"/>
            <a:ext cx="2362200" cy="15240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ভালো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থাকা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endParaRPr lang="en-US" sz="36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ষষ্ঠ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81000" y="2286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048000" y="11430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91200" y="11430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1" name="Flowchart: Card 10"/>
          <p:cNvSpPr/>
          <p:nvPr/>
        </p:nvSpPr>
        <p:spPr>
          <a:xfrm flipH="1">
            <a:off x="381000" y="18288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2" name="Flowchart: Card 11"/>
          <p:cNvSpPr/>
          <p:nvPr/>
        </p:nvSpPr>
        <p:spPr>
          <a:xfrm flipH="1">
            <a:off x="3048000" y="3048000"/>
            <a:ext cx="2362200" cy="1524000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সমাজ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3" name="Flowchart: Card 12"/>
          <p:cNvSpPr/>
          <p:nvPr/>
        </p:nvSpPr>
        <p:spPr>
          <a:xfrm flipH="1">
            <a:off x="5791200" y="3048000"/>
            <a:ext cx="2362200" cy="152400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ধর্ম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শিক্ষা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4" name="Flowchart: Card 13"/>
          <p:cNvSpPr/>
          <p:nvPr/>
        </p:nvSpPr>
        <p:spPr>
          <a:xfrm flipH="1">
            <a:off x="381000" y="3429000"/>
            <a:ext cx="2362200" cy="1524000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শিল্প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সংস্কৃতি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5" name="Flowchart: Card 14"/>
          <p:cNvSpPr/>
          <p:nvPr/>
        </p:nvSpPr>
        <p:spPr>
          <a:xfrm flipH="1">
            <a:off x="3048000" y="4953000"/>
            <a:ext cx="2362200" cy="15240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ভালো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থাকা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endParaRPr lang="en-US" sz="36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7" name="Flowchart: Card 16"/>
          <p:cNvSpPr/>
          <p:nvPr/>
        </p:nvSpPr>
        <p:spPr>
          <a:xfrm flipH="1">
            <a:off x="381000" y="5105400"/>
            <a:ext cx="2362200" cy="1524000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548640" bIns="274320" rtlCol="0" anchor="ctr" anchorCtr="0"/>
          <a:lstStyle/>
          <a:p>
            <a:pPr algn="ctr"/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জীবন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জীবিকা</a:t>
            </a:r>
            <a:endParaRPr lang="en-US" sz="36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8" name="Flowchart: Card 17"/>
          <p:cNvSpPr/>
          <p:nvPr/>
        </p:nvSpPr>
        <p:spPr>
          <a:xfrm flipH="1">
            <a:off x="5791200" y="4953000"/>
            <a:ext cx="2362200" cy="1524000"/>
          </a:xfrm>
          <a:prstGeom prst="flowChartPunchedCar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ডিজিটাল</a:t>
            </a:r>
            <a:r>
              <a:rPr lang="en-US" sz="36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প্রযুক্তি</a:t>
            </a:r>
            <a:endParaRPr lang="en-US" sz="36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সপ্তম</a:t>
            </a:r>
            <a:r>
              <a:rPr lang="en-US" dirty="0" smtClean="0"/>
              <a:t> </a:t>
            </a:r>
            <a:r>
              <a:rPr lang="en-US" dirty="0" err="1" smtClean="0"/>
              <a:t>শ্রেণি</a:t>
            </a:r>
            <a:endParaRPr lang="en-US" dirty="0"/>
          </a:p>
        </p:txBody>
      </p:sp>
      <p:sp>
        <p:nvSpPr>
          <p:cNvPr id="3" name="Flowchart: Card 2"/>
          <p:cNvSpPr/>
          <p:nvPr/>
        </p:nvSpPr>
        <p:spPr>
          <a:xfrm flipH="1">
            <a:off x="381000" y="228600"/>
            <a:ext cx="2362200" cy="1524000"/>
          </a:xfrm>
          <a:prstGeom prst="flowChartPunchedCar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8640" rtlCol="0" anchor="t"/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  <a:latin typeface="Suhrid Sharodiya S_A_U" pitchFamily="2" charset="0"/>
                <a:cs typeface="Suhrid Sharodiya S_A_U" pitchFamily="2" charset="0"/>
              </a:rPr>
              <a:t>বাংলা</a:t>
            </a:r>
            <a:endParaRPr lang="en-US" sz="4400" b="1" dirty="0" smtClean="0">
              <a:solidFill>
                <a:srgbClr val="FF0000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4" name="Flowchart: Card 3"/>
          <p:cNvSpPr/>
          <p:nvPr/>
        </p:nvSpPr>
        <p:spPr>
          <a:xfrm flipH="1">
            <a:off x="3048000" y="1143000"/>
            <a:ext cx="2362200" cy="152400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</p:txBody>
      </p:sp>
      <p:sp>
        <p:nvSpPr>
          <p:cNvPr id="5" name="Flowchart: Card 4"/>
          <p:cNvSpPr/>
          <p:nvPr/>
        </p:nvSpPr>
        <p:spPr>
          <a:xfrm flipH="1">
            <a:off x="5791200" y="1143000"/>
            <a:ext cx="2362200" cy="15240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গণিত</a:t>
            </a:r>
            <a:endParaRPr lang="en-US" sz="44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1" name="Flowchart: Card 10"/>
          <p:cNvSpPr/>
          <p:nvPr/>
        </p:nvSpPr>
        <p:spPr>
          <a:xfrm flipH="1">
            <a:off x="381000" y="1828800"/>
            <a:ext cx="2362200" cy="1524000"/>
          </a:xfrm>
          <a:prstGeom prst="flowChartPunchedCar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latin typeface="Suhrid Sharodiya S_A_U" pitchFamily="2" charset="0"/>
                <a:cs typeface="Suhrid Sharodiya S_A_U" pitchFamily="2" charset="0"/>
              </a:rPr>
              <a:t>বিজ্ঞান</a:t>
            </a:r>
            <a:endParaRPr lang="en-US" sz="44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2" name="Flowchart: Card 11"/>
          <p:cNvSpPr/>
          <p:nvPr/>
        </p:nvSpPr>
        <p:spPr>
          <a:xfrm flipH="1">
            <a:off x="3048000" y="3048000"/>
            <a:ext cx="2362200" cy="1524000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44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সমাজ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3" name="Flowchart: Card 12"/>
          <p:cNvSpPr/>
          <p:nvPr/>
        </p:nvSpPr>
        <p:spPr>
          <a:xfrm flipH="1">
            <a:off x="5791200" y="3048000"/>
            <a:ext cx="2362200" cy="152400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ধর্ম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শিক্ষা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4" name="Flowchart: Card 13"/>
          <p:cNvSpPr/>
          <p:nvPr/>
        </p:nvSpPr>
        <p:spPr>
          <a:xfrm flipH="1">
            <a:off x="381000" y="3429000"/>
            <a:ext cx="2362200" cy="1524000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274320" rtlCol="0" anchor="t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শিল্প</a:t>
            </a:r>
            <a:r>
              <a:rPr lang="en-US" sz="3600" b="1" dirty="0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tx1"/>
                </a:solidFill>
                <a:latin typeface="Suhrid Sharodiya S_A_U" pitchFamily="2" charset="0"/>
                <a:cs typeface="Suhrid Sharodiya S_A_U" pitchFamily="2" charset="0"/>
              </a:rPr>
              <a:t>সংস্কৃতি</a:t>
            </a:r>
            <a:endParaRPr lang="en-US" sz="3600" b="1" dirty="0" smtClean="0">
              <a:solidFill>
                <a:schemeClr val="tx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5" name="Flowchart: Card 14"/>
          <p:cNvSpPr/>
          <p:nvPr/>
        </p:nvSpPr>
        <p:spPr>
          <a:xfrm flipH="1">
            <a:off x="3048000" y="4953000"/>
            <a:ext cx="2362200" cy="15240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274320" rtlCol="0" anchor="t"/>
          <a:lstStyle/>
          <a:p>
            <a:pPr algn="ctr"/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ভালো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latin typeface="Suhrid Sharodiya S_A_U" pitchFamily="2" charset="0"/>
                <a:cs typeface="Suhrid Sharodiya S_A_U" pitchFamily="2" charset="0"/>
              </a:rPr>
              <a:t>থাকা</a:t>
            </a:r>
            <a:r>
              <a:rPr lang="en-US" sz="3600" b="1" dirty="0" smtClean="0">
                <a:latin typeface="Suhrid Sharodiya S_A_U" pitchFamily="2" charset="0"/>
                <a:cs typeface="Suhrid Sharodiya S_A_U" pitchFamily="2" charset="0"/>
              </a:rPr>
              <a:t> </a:t>
            </a:r>
            <a:endParaRPr lang="en-US" sz="3600" b="1" dirty="0" smtClean="0"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6" name="Flowchart: Card 15"/>
          <p:cNvSpPr/>
          <p:nvPr/>
        </p:nvSpPr>
        <p:spPr>
          <a:xfrm flipH="1">
            <a:off x="5791200" y="4953000"/>
            <a:ext cx="2362200" cy="1524000"/>
          </a:xfrm>
          <a:prstGeom prst="flowChartPunchedCar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274320" bIns="274320"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ডিজিটাল</a:t>
            </a:r>
            <a:r>
              <a:rPr lang="en-US" sz="3600" b="1" dirty="0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Suhrid Sharodiya S_A_U" pitchFamily="2" charset="0"/>
                <a:cs typeface="Suhrid Sharodiya S_A_U" pitchFamily="2" charset="0"/>
              </a:rPr>
              <a:t>প্রযুক্তি</a:t>
            </a:r>
            <a:endParaRPr lang="en-US" sz="3600" b="1" dirty="0" smtClean="0">
              <a:solidFill>
                <a:schemeClr val="bg1"/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  <p:sp>
        <p:nvSpPr>
          <p:cNvPr id="17" name="Flowchart: Card 16"/>
          <p:cNvSpPr/>
          <p:nvPr/>
        </p:nvSpPr>
        <p:spPr>
          <a:xfrm flipH="1">
            <a:off x="381000" y="5105400"/>
            <a:ext cx="2362200" cy="1524000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548640" bIns="274320" rtlCol="0" anchor="ctr" anchorCtr="0"/>
          <a:lstStyle/>
          <a:p>
            <a:pPr algn="ctr"/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জীবন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 ও </a:t>
            </a:r>
            <a:r>
              <a:rPr lang="en-US" sz="3600" b="1" dirty="0" err="1" smtClean="0">
                <a:solidFill>
                  <a:schemeClr val="bg1">
                    <a:lumMod val="95000"/>
                  </a:schemeClr>
                </a:solidFill>
                <a:latin typeface="Suhrid Sharodiya S_A_U" pitchFamily="2" charset="0"/>
                <a:cs typeface="Suhrid Sharodiya S_A_U" pitchFamily="2" charset="0"/>
              </a:rPr>
              <a:t>জীবিকা</a:t>
            </a:r>
            <a:endParaRPr lang="en-US" sz="3600" b="1" dirty="0" smtClean="0">
              <a:solidFill>
                <a:schemeClr val="bg1">
                  <a:lumMod val="95000"/>
                </a:schemeClr>
              </a:solidFill>
              <a:latin typeface="Suhrid Sharodiya S_A_U" pitchFamily="2" charset="0"/>
              <a:cs typeface="Suhrid Sharodiya S_A_U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297</Words>
  <Application>Microsoft Office PowerPoint</Application>
  <PresentationFormat>On-screen Show (4:3)</PresentationFormat>
  <Paragraphs>166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ISLAM</dc:creator>
  <cp:lastModifiedBy>MOHAMMAD ISLAM</cp:lastModifiedBy>
  <cp:revision>2</cp:revision>
  <dcterms:created xsi:type="dcterms:W3CDTF">2021-01-20T07:28:38Z</dcterms:created>
  <dcterms:modified xsi:type="dcterms:W3CDTF">2021-01-20T07:36:53Z</dcterms:modified>
</cp:coreProperties>
</file>