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28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rampage644/waven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dabhn/pixel-recurrent-neural-network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AA051-1975-154A-AC28-F5C162537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Pixel Recurrent Neural Networks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4E30D-59A4-E049-A92A-F3528C350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3969834"/>
            <a:ext cx="7197726" cy="191801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011143085 (Md. Abid Hossain)</a:t>
            </a:r>
          </a:p>
          <a:p>
            <a:r>
              <a:rPr lang="en-US" dirty="0"/>
              <a:t>011161164 (Md. Rifat Alvi Habib)</a:t>
            </a:r>
          </a:p>
          <a:p>
            <a:r>
              <a:rPr lang="en-US" dirty="0"/>
              <a:t>011161163 (Suparna Shil)</a:t>
            </a:r>
          </a:p>
          <a:p>
            <a:r>
              <a:rPr lang="en-US" dirty="0"/>
              <a:t>011161123(Monowar Perves)</a:t>
            </a:r>
          </a:p>
          <a:p>
            <a:r>
              <a:rPr lang="en-US" dirty="0"/>
              <a:t>011161121(Md.Tanvir Islam)</a:t>
            </a:r>
          </a:p>
          <a:p>
            <a:r>
              <a:rPr lang="en-US" dirty="0"/>
              <a:t>011161040 (Sadia Islam)</a:t>
            </a:r>
          </a:p>
        </p:txBody>
      </p:sp>
    </p:spTree>
    <p:extLst>
      <p:ext uri="{BB962C8B-B14F-4D97-AF65-F5344CB8AC3E}">
        <p14:creationId xmlns:p14="http://schemas.microsoft.com/office/powerpoint/2010/main" val="495801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E193-B445-6E4F-A8FE-8C965778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406FD-B807-2A4E-BD9F-F9DE097ED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Presented a deep neural network that sequentially predicts the pixels in an image along the two spatial dimensions.</a:t>
            </a:r>
          </a:p>
          <a:p>
            <a:r>
              <a:rPr lang="en-US" dirty="0"/>
              <a:t>The method described in the paper models the discrete probability of the raw pixel values and encodes the complete set of dependencies in the image.</a:t>
            </a:r>
          </a:p>
          <a:p>
            <a:r>
              <a:rPr lang="en-US" dirty="0"/>
              <a:t>Two types of LSTM layers are used which uses convolutions to compute at once the states along one of the spatial dimensions.</a:t>
            </a:r>
          </a:p>
          <a:p>
            <a:r>
              <a:rPr lang="en-US" dirty="0"/>
              <a:t>The models were tested on the CIFAR-10 dataset.</a:t>
            </a:r>
          </a:p>
        </p:txBody>
      </p:sp>
    </p:spTree>
    <p:extLst>
      <p:ext uri="{BB962C8B-B14F-4D97-AF65-F5344CB8AC3E}">
        <p14:creationId xmlns:p14="http://schemas.microsoft.com/office/powerpoint/2010/main" val="208779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5E9BC-8CCF-C349-8358-A08B6FCA7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12999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Github Code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4740D-DDA3-A74D-9098-0CC5526D0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61172"/>
            <a:ext cx="10131425" cy="10370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hlinkClick r:id="rId2"/>
              </a:rPr>
              <a:t>https://github.com/rampage644/wavenet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FB4A24-4BC8-3947-B7C4-F44C81C6AD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08" r="15122" b="192"/>
          <a:stretch/>
        </p:blipFill>
        <p:spPr>
          <a:xfrm>
            <a:off x="1935238" y="2330604"/>
            <a:ext cx="7967045" cy="412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4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99D0-4757-F548-913E-360A2C57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2485D-3E72-2E4E-80E6-27B1CFDC1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864831"/>
          </a:xfrm>
        </p:spPr>
        <p:txBody>
          <a:bodyPr/>
          <a:lstStyle/>
          <a:p>
            <a:r>
              <a:rPr lang="en-US" u="sng" dirty="0">
                <a:hlinkClick r:id="rId2"/>
              </a:rPr>
              <a:t>https://github.com/mdabhn/pixel-recurrent-neural-networks</a:t>
            </a:r>
            <a:endParaRPr lang="en-U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91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68</TotalTime>
  <Words>143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Pixel Recurrent Neural Networks </vt:lpstr>
      <vt:lpstr>Overview</vt:lpstr>
      <vt:lpstr>Github Code link</vt:lpstr>
      <vt:lpstr>Github link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Pixel Recurrent Neural Networks </dc:title>
  <dc:creator>Microsoft Office User</dc:creator>
  <cp:lastModifiedBy>Microsoft Office User</cp:lastModifiedBy>
  <cp:revision>6</cp:revision>
  <dcterms:created xsi:type="dcterms:W3CDTF">2020-02-11T19:02:15Z</dcterms:created>
  <dcterms:modified xsi:type="dcterms:W3CDTF">2020-02-11T20:10:58Z</dcterms:modified>
</cp:coreProperties>
</file>