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57" r:id="rId6"/>
    <p:sldId id="261"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28"/>
  </p:normalViewPr>
  <p:slideViewPr>
    <p:cSldViewPr snapToGrid="0" snapToObjects="1">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ampage644/wave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dabhn/pixel-recurrent-neural-networ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A051-1975-154A-AC28-F5C16253703E}"/>
              </a:ext>
            </a:extLst>
          </p:cNvPr>
          <p:cNvSpPr>
            <a:spLocks noGrp="1"/>
          </p:cNvSpPr>
          <p:nvPr>
            <p:ph type="ctrTitle"/>
          </p:nvPr>
        </p:nvSpPr>
        <p:spPr/>
        <p:txBody>
          <a:bodyPr/>
          <a:lstStyle/>
          <a:p>
            <a:r>
              <a:rPr lang="en-US" sz="3200" dirty="0" smtClean="0"/>
              <a:t>Paper name :</a:t>
            </a:r>
            <a:br>
              <a:rPr lang="en-US" sz="3200" dirty="0" smtClean="0"/>
            </a:br>
            <a:r>
              <a:rPr lang="en-US" sz="3200" dirty="0" smtClean="0"/>
              <a:t>Pixel </a:t>
            </a:r>
            <a:r>
              <a:rPr lang="en-US" sz="3200" dirty="0"/>
              <a:t>Recurrent Neural Networks</a:t>
            </a:r>
            <a:r>
              <a:rPr lang="en-US" dirty="0"/>
              <a:t/>
            </a:r>
            <a:br>
              <a:rPr lang="en-US" dirty="0"/>
            </a:br>
            <a:endParaRPr lang="en-US" dirty="0"/>
          </a:p>
        </p:txBody>
      </p:sp>
      <p:sp>
        <p:nvSpPr>
          <p:cNvPr id="3" name="Subtitle 2">
            <a:extLst>
              <a:ext uri="{FF2B5EF4-FFF2-40B4-BE49-F238E27FC236}">
                <a16:creationId xmlns:a16="http://schemas.microsoft.com/office/drawing/2014/main" id="{8BD4E30D-59A4-E049-A92A-F3528C3504F0}"/>
              </a:ext>
            </a:extLst>
          </p:cNvPr>
          <p:cNvSpPr>
            <a:spLocks noGrp="1"/>
          </p:cNvSpPr>
          <p:nvPr>
            <p:ph type="subTitle" idx="1"/>
          </p:nvPr>
        </p:nvSpPr>
        <p:spPr>
          <a:xfrm>
            <a:off x="3962399" y="3969834"/>
            <a:ext cx="7197726" cy="1918010"/>
          </a:xfrm>
        </p:spPr>
        <p:txBody>
          <a:bodyPr>
            <a:normAutofit fontScale="85000" lnSpcReduction="20000"/>
          </a:bodyPr>
          <a:lstStyle/>
          <a:p>
            <a:r>
              <a:rPr lang="en-US" dirty="0"/>
              <a:t>011143085 (Md. Abid Hossain)</a:t>
            </a:r>
          </a:p>
          <a:p>
            <a:r>
              <a:rPr lang="en-US" dirty="0"/>
              <a:t>011161164 (Md. Rifat Alvi Habib)</a:t>
            </a:r>
          </a:p>
          <a:p>
            <a:r>
              <a:rPr lang="en-US" dirty="0"/>
              <a:t>011161163 (Suparna Shil)</a:t>
            </a:r>
          </a:p>
          <a:p>
            <a:r>
              <a:rPr lang="en-US" dirty="0"/>
              <a:t>011161123(Monowar Perves)</a:t>
            </a:r>
          </a:p>
          <a:p>
            <a:r>
              <a:rPr lang="en-US" dirty="0"/>
              <a:t>011161121(Md.Tanvir Islam)</a:t>
            </a:r>
          </a:p>
          <a:p>
            <a:r>
              <a:rPr lang="en-US" dirty="0"/>
              <a:t>011161040 (Sadia Islam)</a:t>
            </a:r>
          </a:p>
        </p:txBody>
      </p:sp>
    </p:spTree>
    <p:extLst>
      <p:ext uri="{BB962C8B-B14F-4D97-AF65-F5344CB8AC3E}">
        <p14:creationId xmlns:p14="http://schemas.microsoft.com/office/powerpoint/2010/main" val="49580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a:xfrm>
            <a:off x="685800" y="2298580"/>
            <a:ext cx="10131425" cy="3649133"/>
          </a:xfrm>
        </p:spPr>
        <p:txBody>
          <a:bodyPr>
            <a:noAutofit/>
          </a:bodyPr>
          <a:lstStyle/>
          <a:p>
            <a:endParaRPr lang="en-US" sz="2400" dirty="0" smtClean="0"/>
          </a:p>
          <a:p>
            <a:r>
              <a:rPr lang="en-US" sz="2400" dirty="0" smtClean="0"/>
              <a:t>The </a:t>
            </a:r>
            <a:r>
              <a:rPr lang="en-US" sz="2400" dirty="0"/>
              <a:t>aim is to </a:t>
            </a:r>
            <a:r>
              <a:rPr lang="en-US" sz="2400" dirty="0" smtClean="0"/>
              <a:t>estimate a distribution over natural images that can be used to tractably compute the likelihood of images and to generate new ones.</a:t>
            </a:r>
          </a:p>
          <a:p>
            <a:r>
              <a:rPr lang="en-US" sz="2400" dirty="0"/>
              <a:t>The network scans the image one row at a time and one pixel at a time within each </a:t>
            </a:r>
            <a:r>
              <a:rPr lang="en-US" sz="2400" dirty="0" smtClean="0"/>
              <a:t>row.</a:t>
            </a:r>
          </a:p>
          <a:p>
            <a:r>
              <a:rPr lang="en-US" sz="2400" dirty="0"/>
              <a:t>To capture the generation process, </a:t>
            </a:r>
            <a:r>
              <a:rPr lang="en-US" sz="2400" dirty="0" smtClean="0"/>
              <a:t>this paper </a:t>
            </a:r>
            <a:r>
              <a:rPr lang="en-US" sz="2400" dirty="0"/>
              <a:t>propose to use a two-dimensional LSTM </a:t>
            </a:r>
            <a:r>
              <a:rPr lang="en-US" sz="2400" dirty="0" smtClean="0"/>
              <a:t>network.</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28952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Generates pixel</a:t>
            </a:r>
            <a:endParaRPr lang="en-US" dirty="0"/>
          </a:p>
        </p:txBody>
      </p:sp>
      <p:sp>
        <p:nvSpPr>
          <p:cNvPr id="3" name="Content Placeholder 2"/>
          <p:cNvSpPr>
            <a:spLocks noGrp="1"/>
          </p:cNvSpPr>
          <p:nvPr>
            <p:ph idx="1"/>
          </p:nvPr>
        </p:nvSpPr>
        <p:spPr/>
        <p:txBody>
          <a:bodyPr/>
          <a:lstStyle/>
          <a:p>
            <a:r>
              <a:rPr lang="en-US" dirty="0"/>
              <a:t>To estimate the joint distribution p(x) </a:t>
            </a:r>
            <a:r>
              <a:rPr lang="en-US" dirty="0" smtClean="0"/>
              <a:t>they used the </a:t>
            </a:r>
            <a:r>
              <a:rPr lang="en-US" dirty="0"/>
              <a:t>product of the conditional distributions over the </a:t>
            </a:r>
            <a:r>
              <a:rPr lang="en-US" dirty="0" smtClean="0"/>
              <a:t>pixels.</a:t>
            </a:r>
          </a:p>
          <a:p>
            <a:r>
              <a:rPr lang="en-US" dirty="0"/>
              <a:t>Each pixel </a:t>
            </a:r>
            <a:r>
              <a:rPr lang="en-US" dirty="0" smtClean="0"/>
              <a:t>(Xi) </a:t>
            </a:r>
            <a:r>
              <a:rPr lang="en-US" dirty="0"/>
              <a:t>is in turn jointly determined by three values, one for each of the color channels Red, Green and Blue (RGB</a:t>
            </a:r>
            <a:r>
              <a:rPr lang="en-US" dirty="0" smtClean="0"/>
              <a:t>).</a:t>
            </a:r>
          </a:p>
          <a:p>
            <a:r>
              <a:rPr lang="en-US" dirty="0"/>
              <a:t>Each of the colors is thus conditioned on the other channels as well as on all the previously generated </a:t>
            </a:r>
            <a:r>
              <a:rPr lang="en-US" dirty="0" smtClean="0"/>
              <a:t>pixels</a:t>
            </a:r>
          </a:p>
          <a:p>
            <a:r>
              <a:rPr lang="en-US" dirty="0" smtClean="0"/>
              <a:t>During </a:t>
            </a:r>
            <a:r>
              <a:rPr lang="en-US" dirty="0"/>
              <a:t>training and evaluation the distributions over the pixel values are computed in parallel, while the generation of an image is sequential.</a:t>
            </a:r>
          </a:p>
        </p:txBody>
      </p:sp>
    </p:spTree>
    <p:extLst>
      <p:ext uri="{BB962C8B-B14F-4D97-AF65-F5344CB8AC3E}">
        <p14:creationId xmlns:p14="http://schemas.microsoft.com/office/powerpoint/2010/main" val="269853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Pixel Recurrent Neural </a:t>
            </a:r>
            <a:r>
              <a:rPr lang="en-US" dirty="0" smtClean="0"/>
              <a:t>Networks with LSTM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Row </a:t>
            </a:r>
            <a:r>
              <a:rPr lang="en-US" dirty="0" smtClean="0"/>
              <a:t>LSTM</a:t>
            </a:r>
          </a:p>
          <a:p>
            <a:r>
              <a:rPr lang="en-US" dirty="0"/>
              <a:t>The Row LSTM is a unidirectional layer that processes the image row by row from top to bottom computing features for a whole row at </a:t>
            </a:r>
            <a:r>
              <a:rPr lang="en-US" dirty="0" smtClean="0"/>
              <a:t>once</a:t>
            </a:r>
          </a:p>
          <a:p>
            <a:pPr>
              <a:buFont typeface="Wingdings" panose="05000000000000000000" pitchFamily="2" charset="2"/>
              <a:buChar char="q"/>
            </a:pPr>
            <a:r>
              <a:rPr lang="en-US" dirty="0" smtClean="0"/>
              <a:t>Diagonal BiLSTM</a:t>
            </a:r>
          </a:p>
          <a:p>
            <a:r>
              <a:rPr lang="en-US" dirty="0"/>
              <a:t>The Diagonal BiLSTM is designed to both parallelize the computation and to capture the entire available context for any image size. Each of the two directions of the layer scans the image in a diagonal fashion starting from a corner at the top and reaching the opposite corner at the bottom</a:t>
            </a:r>
            <a:r>
              <a:rPr lang="en-US" dirty="0" smtClean="0"/>
              <a:t>.</a:t>
            </a:r>
          </a:p>
          <a:p>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39909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E193-B445-6E4F-A8FE-8C9657787AB1}"/>
              </a:ext>
            </a:extLst>
          </p:cNvPr>
          <p:cNvSpPr>
            <a:spLocks noGrp="1"/>
          </p:cNvSpPr>
          <p:nvPr>
            <p:ph type="title"/>
          </p:nvPr>
        </p:nvSpPr>
        <p:spPr/>
        <p:txBody>
          <a:bodyPr>
            <a:normAutofit/>
          </a:bodyPr>
          <a:lstStyle/>
          <a:p>
            <a:pPr algn="ctr"/>
            <a:r>
              <a:rPr lang="en-US" sz="3200" dirty="0"/>
              <a:t>Overview</a:t>
            </a:r>
          </a:p>
        </p:txBody>
      </p:sp>
      <p:sp>
        <p:nvSpPr>
          <p:cNvPr id="3" name="Content Placeholder 2">
            <a:extLst>
              <a:ext uri="{FF2B5EF4-FFF2-40B4-BE49-F238E27FC236}">
                <a16:creationId xmlns:a16="http://schemas.microsoft.com/office/drawing/2014/main" id="{2BB406FD-B807-2A4E-BD9F-F9DE097ED8E2}"/>
              </a:ext>
            </a:extLst>
          </p:cNvPr>
          <p:cNvSpPr>
            <a:spLocks noGrp="1"/>
          </p:cNvSpPr>
          <p:nvPr>
            <p:ph idx="1"/>
          </p:nvPr>
        </p:nvSpPr>
        <p:spPr/>
        <p:txBody>
          <a:bodyPr/>
          <a:lstStyle/>
          <a:p>
            <a:r>
              <a:rPr lang="en-US" dirty="0"/>
              <a:t>Presented a deep neural network that sequentially predicts the pixels in an image along the two spatial dimensions.</a:t>
            </a:r>
          </a:p>
          <a:p>
            <a:r>
              <a:rPr lang="en-US" dirty="0"/>
              <a:t>The method described in the paper models the discrete probability of the raw pixel values and encodes the complete set of dependencies in the image.</a:t>
            </a:r>
          </a:p>
          <a:p>
            <a:r>
              <a:rPr lang="en-US" dirty="0"/>
              <a:t>Two types of LSTM layers are used which uses convolutions to compute at once the states along one of the spatial dimensions.</a:t>
            </a:r>
          </a:p>
          <a:p>
            <a:r>
              <a:rPr lang="en-US" dirty="0"/>
              <a:t>The models were tested on the CIFAR-10 dataset.</a:t>
            </a:r>
          </a:p>
        </p:txBody>
      </p:sp>
    </p:spTree>
    <p:extLst>
      <p:ext uri="{BB962C8B-B14F-4D97-AF65-F5344CB8AC3E}">
        <p14:creationId xmlns:p14="http://schemas.microsoft.com/office/powerpoint/2010/main" val="208779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short-term </a:t>
            </a:r>
            <a:r>
              <a:rPr lang="en-US" dirty="0" smtClean="0"/>
              <a:t>memory(LSTM)</a:t>
            </a:r>
            <a:endParaRPr lang="en-US" dirty="0"/>
          </a:p>
        </p:txBody>
      </p:sp>
      <p:sp>
        <p:nvSpPr>
          <p:cNvPr id="3" name="Content Placeholder 2"/>
          <p:cNvSpPr>
            <a:spLocks noGrp="1"/>
          </p:cNvSpPr>
          <p:nvPr>
            <p:ph idx="1"/>
          </p:nvPr>
        </p:nvSpPr>
        <p:spPr>
          <a:xfrm>
            <a:off x="685801" y="992535"/>
            <a:ext cx="10131425" cy="3649133"/>
          </a:xfrm>
        </p:spPr>
        <p:txBody>
          <a:bodyPr>
            <a:normAutofit/>
          </a:bodyPr>
          <a:lstStyle/>
          <a:p>
            <a:r>
              <a:rPr lang="en-US" sz="2400" dirty="0"/>
              <a:t>Long short-term memory is an artificial recurrent neural network architecture used in the field of deep learning. Unlike standard feedforward neural networks, LSTM has feedback connections. It can not only process single data points, but also entire sequences of data</a:t>
            </a:r>
            <a:endParaRPr lang="en-US" sz="2400" dirty="0"/>
          </a:p>
        </p:txBody>
      </p:sp>
    </p:spTree>
    <p:extLst>
      <p:ext uri="{BB962C8B-B14F-4D97-AF65-F5344CB8AC3E}">
        <p14:creationId xmlns:p14="http://schemas.microsoft.com/office/powerpoint/2010/main" val="398126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E9BC-8CCF-C349-8358-A08B6FCA7833}"/>
              </a:ext>
            </a:extLst>
          </p:cNvPr>
          <p:cNvSpPr>
            <a:spLocks noGrp="1"/>
          </p:cNvSpPr>
          <p:nvPr>
            <p:ph type="title"/>
          </p:nvPr>
        </p:nvSpPr>
        <p:spPr>
          <a:xfrm>
            <a:off x="685801" y="609601"/>
            <a:ext cx="10131425" cy="1129990"/>
          </a:xfrm>
        </p:spPr>
        <p:txBody>
          <a:bodyPr>
            <a:normAutofit/>
          </a:bodyPr>
          <a:lstStyle/>
          <a:p>
            <a:pPr algn="ctr"/>
            <a:r>
              <a:rPr lang="en-US" sz="3200" dirty="0"/>
              <a:t>Github Code link</a:t>
            </a:r>
          </a:p>
        </p:txBody>
      </p:sp>
      <p:sp>
        <p:nvSpPr>
          <p:cNvPr id="3" name="Content Placeholder 2">
            <a:extLst>
              <a:ext uri="{FF2B5EF4-FFF2-40B4-BE49-F238E27FC236}">
                <a16:creationId xmlns:a16="http://schemas.microsoft.com/office/drawing/2014/main" id="{57F4740D-DDA3-A74D-9098-0CC5526D0BE9}"/>
              </a:ext>
            </a:extLst>
          </p:cNvPr>
          <p:cNvSpPr>
            <a:spLocks noGrp="1"/>
          </p:cNvSpPr>
          <p:nvPr>
            <p:ph idx="1"/>
          </p:nvPr>
        </p:nvSpPr>
        <p:spPr>
          <a:xfrm>
            <a:off x="685801" y="1561172"/>
            <a:ext cx="10131425" cy="1037062"/>
          </a:xfrm>
        </p:spPr>
        <p:txBody>
          <a:bodyPr/>
          <a:lstStyle/>
          <a:p>
            <a:pPr>
              <a:lnSpc>
                <a:spcPct val="150000"/>
              </a:lnSpc>
            </a:pPr>
            <a:r>
              <a:rPr lang="en-US" dirty="0">
                <a:hlinkClick r:id="rId2"/>
              </a:rPr>
              <a:t>https://github.com/rampage644/wavenet</a:t>
            </a:r>
            <a:endParaRPr lang="en-US" dirty="0"/>
          </a:p>
          <a:p>
            <a:pPr>
              <a:lnSpc>
                <a:spcPct val="150000"/>
              </a:lnSpc>
            </a:pPr>
            <a:endParaRPr lang="en-US" dirty="0"/>
          </a:p>
        </p:txBody>
      </p:sp>
      <p:pic>
        <p:nvPicPr>
          <p:cNvPr id="6" name="Picture 5">
            <a:extLst>
              <a:ext uri="{FF2B5EF4-FFF2-40B4-BE49-F238E27FC236}">
                <a16:creationId xmlns:a16="http://schemas.microsoft.com/office/drawing/2014/main" id="{43FB4A24-4BC8-3947-B7C4-F44C81C6ADAE}"/>
              </a:ext>
            </a:extLst>
          </p:cNvPr>
          <p:cNvPicPr>
            <a:picLocks noChangeAspect="1"/>
          </p:cNvPicPr>
          <p:nvPr/>
        </p:nvPicPr>
        <p:blipFill rotWithShape="1">
          <a:blip r:embed="rId3"/>
          <a:srcRect t="-208" r="15122" b="192"/>
          <a:stretch/>
        </p:blipFill>
        <p:spPr>
          <a:xfrm>
            <a:off x="1935238" y="2330604"/>
            <a:ext cx="7967045" cy="4128798"/>
          </a:xfrm>
          <a:prstGeom prst="rect">
            <a:avLst/>
          </a:prstGeom>
        </p:spPr>
      </p:pic>
    </p:spTree>
    <p:extLst>
      <p:ext uri="{BB962C8B-B14F-4D97-AF65-F5344CB8AC3E}">
        <p14:creationId xmlns:p14="http://schemas.microsoft.com/office/powerpoint/2010/main" val="279624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99D0-4757-F548-913E-360A2C572E3A}"/>
              </a:ext>
            </a:extLst>
          </p:cNvPr>
          <p:cNvSpPr>
            <a:spLocks noGrp="1"/>
          </p:cNvSpPr>
          <p:nvPr>
            <p:ph type="title"/>
          </p:nvPr>
        </p:nvSpPr>
        <p:spPr/>
        <p:txBody>
          <a:bodyPr/>
          <a:lstStyle/>
          <a:p>
            <a:pPr algn="ctr"/>
            <a:r>
              <a:rPr lang="en-US" dirty="0"/>
              <a:t>Github link</a:t>
            </a:r>
          </a:p>
        </p:txBody>
      </p:sp>
      <p:sp>
        <p:nvSpPr>
          <p:cNvPr id="3" name="Content Placeholder 2">
            <a:extLst>
              <a:ext uri="{FF2B5EF4-FFF2-40B4-BE49-F238E27FC236}">
                <a16:creationId xmlns:a16="http://schemas.microsoft.com/office/drawing/2014/main" id="{67D2485D-3E72-2E4E-80E6-27B1CFDC14D5}"/>
              </a:ext>
            </a:extLst>
          </p:cNvPr>
          <p:cNvSpPr>
            <a:spLocks noGrp="1"/>
          </p:cNvSpPr>
          <p:nvPr>
            <p:ph idx="1"/>
          </p:nvPr>
        </p:nvSpPr>
        <p:spPr>
          <a:xfrm>
            <a:off x="685801" y="2142067"/>
            <a:ext cx="10131425" cy="2864831"/>
          </a:xfrm>
        </p:spPr>
        <p:txBody>
          <a:bodyPr/>
          <a:lstStyle/>
          <a:p>
            <a:r>
              <a:rPr lang="en-US" u="sng" dirty="0">
                <a:hlinkClick r:id="rId2"/>
              </a:rPr>
              <a:t>https://github.com/mdabhn/pixel-recurrent-neural-networks</a:t>
            </a:r>
            <a:endParaRPr lang="en-US" u="sng" dirty="0"/>
          </a:p>
          <a:p>
            <a:endParaRPr lang="en-US" dirty="0"/>
          </a:p>
        </p:txBody>
      </p:sp>
    </p:spTree>
    <p:extLst>
      <p:ext uri="{BB962C8B-B14F-4D97-AF65-F5344CB8AC3E}">
        <p14:creationId xmlns:p14="http://schemas.microsoft.com/office/powerpoint/2010/main" val="415891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97</TotalTime>
  <Words>420</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Celestial</vt:lpstr>
      <vt:lpstr>Paper name : Pixel Recurrent Neural Networks </vt:lpstr>
      <vt:lpstr>Model</vt:lpstr>
      <vt:lpstr>How it Generates pixel</vt:lpstr>
      <vt:lpstr>Pixel Recurrent Neural Networks with LSTM</vt:lpstr>
      <vt:lpstr>Overview</vt:lpstr>
      <vt:lpstr>Long short-term memory(LSTM)</vt:lpstr>
      <vt:lpstr>Github Code link</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Recurrent Neural Networks </dc:title>
  <dc:creator>Microsoft Office User</dc:creator>
  <cp:lastModifiedBy>Hossain</cp:lastModifiedBy>
  <cp:revision>12</cp:revision>
  <dcterms:created xsi:type="dcterms:W3CDTF">2020-02-11T19:02:15Z</dcterms:created>
  <dcterms:modified xsi:type="dcterms:W3CDTF">2020-02-18T12:53:10Z</dcterms:modified>
</cp:coreProperties>
</file>