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76" r:id="rId2"/>
    <p:sldId id="256" r:id="rId3"/>
    <p:sldId id="269" r:id="rId4"/>
    <p:sldId id="258" r:id="rId5"/>
    <p:sldId id="261" r:id="rId6"/>
    <p:sldId id="260" r:id="rId7"/>
    <p:sldId id="262" r:id="rId8"/>
    <p:sldId id="267" r:id="rId9"/>
    <p:sldId id="266" r:id="rId10"/>
    <p:sldId id="265" r:id="rId11"/>
    <p:sldId id="264" r:id="rId12"/>
    <p:sldId id="263" r:id="rId13"/>
    <p:sldId id="270" r:id="rId14"/>
    <p:sldId id="271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46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1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4810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0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5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13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16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78FEB79-6217-7147-A8F3-BF5EF2117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5720"/>
            <a:ext cx="12281296" cy="7018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3BFE5E-ECAA-E147-8177-3FF677EEE637}"/>
              </a:ext>
            </a:extLst>
          </p:cNvPr>
          <p:cNvSpPr txBox="1"/>
          <p:nvPr/>
        </p:nvSpPr>
        <p:spPr>
          <a:xfrm>
            <a:off x="7631310" y="192881"/>
            <a:ext cx="3566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600" b="1">
                <a:solidFill>
                  <a:srgbClr val="FF0000"/>
                </a:solidFill>
              </a:rPr>
              <a:t>তরঙ্গ</a:t>
            </a:r>
          </a:p>
        </p:txBody>
      </p:sp>
    </p:spTree>
    <p:extLst>
      <p:ext uri="{BB962C8B-B14F-4D97-AF65-F5344CB8AC3E}">
        <p14:creationId xmlns:p14="http://schemas.microsoft.com/office/powerpoint/2010/main" val="80102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C7027-3A7A-FD4A-B20E-FEAFB5C1204A}"/>
              </a:ext>
            </a:extLst>
          </p:cNvPr>
          <p:cNvSpPr txBox="1"/>
          <p:nvPr/>
        </p:nvSpPr>
        <p:spPr>
          <a:xfrm rot="10800000" flipH="1" flipV="1">
            <a:off x="5223867" y="861774"/>
            <a:ext cx="219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তীব্রতা লেভেল</a:t>
            </a:r>
          </a:p>
        </p:txBody>
      </p:sp>
    </p:spTree>
    <p:extLst>
      <p:ext uri="{BB962C8B-B14F-4D97-AF65-F5344CB8AC3E}">
        <p14:creationId xmlns:p14="http://schemas.microsoft.com/office/powerpoint/2010/main" val="378707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BFEB2-D5C0-3644-B35E-C6CD6373685E}"/>
              </a:ext>
            </a:extLst>
          </p:cNvPr>
          <p:cNvSpPr txBox="1"/>
          <p:nvPr/>
        </p:nvSpPr>
        <p:spPr>
          <a:xfrm>
            <a:off x="5032771" y="630941"/>
            <a:ext cx="291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একমুখ খোলা নল</a:t>
            </a:r>
          </a:p>
        </p:txBody>
      </p:sp>
    </p:spTree>
    <p:extLst>
      <p:ext uri="{BB962C8B-B14F-4D97-AF65-F5344CB8AC3E}">
        <p14:creationId xmlns:p14="http://schemas.microsoft.com/office/powerpoint/2010/main" val="277645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12C03-87D5-694F-BA95-9B519BBEFA47}"/>
              </a:ext>
            </a:extLst>
          </p:cNvPr>
          <p:cNvSpPr txBox="1"/>
          <p:nvPr/>
        </p:nvSpPr>
        <p:spPr>
          <a:xfrm>
            <a:off x="5104208" y="630941"/>
            <a:ext cx="271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দুই মুখ খোলা নল</a:t>
            </a:r>
          </a:p>
        </p:txBody>
      </p:sp>
    </p:spTree>
    <p:extLst>
      <p:ext uri="{BB962C8B-B14F-4D97-AF65-F5344CB8AC3E}">
        <p14:creationId xmlns:p14="http://schemas.microsoft.com/office/powerpoint/2010/main" val="96820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C3085-E306-B245-9D2B-77602D5C76B2}"/>
              </a:ext>
            </a:extLst>
          </p:cNvPr>
          <p:cNvSpPr txBox="1"/>
          <p:nvPr/>
        </p:nvSpPr>
        <p:spPr>
          <a:xfrm>
            <a:off x="5514975" y="63094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টানা তার</a:t>
            </a:r>
          </a:p>
        </p:txBody>
      </p:sp>
    </p:spTree>
    <p:extLst>
      <p:ext uri="{BB962C8B-B14F-4D97-AF65-F5344CB8AC3E}">
        <p14:creationId xmlns:p14="http://schemas.microsoft.com/office/powerpoint/2010/main" val="362010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33128-DF90-0040-A39B-94D2D8FE371F}"/>
              </a:ext>
            </a:extLst>
          </p:cNvPr>
          <p:cNvSpPr txBox="1"/>
          <p:nvPr/>
        </p:nvSpPr>
        <p:spPr>
          <a:xfrm>
            <a:off x="4907756" y="630941"/>
            <a:ext cx="298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বীট বা স্বর কমপ</a:t>
            </a:r>
          </a:p>
        </p:txBody>
      </p:sp>
    </p:spTree>
    <p:extLst>
      <p:ext uri="{BB962C8B-B14F-4D97-AF65-F5344CB8AC3E}">
        <p14:creationId xmlns:p14="http://schemas.microsoft.com/office/powerpoint/2010/main" val="91234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97C43-D9C9-3949-9255-FCB52DE2253C}"/>
              </a:ext>
            </a:extLst>
          </p:cNvPr>
          <p:cNvSpPr txBox="1"/>
          <p:nvPr/>
        </p:nvSpPr>
        <p:spPr>
          <a:xfrm>
            <a:off x="4604145" y="630941"/>
            <a:ext cx="396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বীটের গাণিতিক বিশ্লেষণ</a:t>
            </a:r>
          </a:p>
        </p:txBody>
      </p:sp>
    </p:spTree>
    <p:extLst>
      <p:ext uri="{BB962C8B-B14F-4D97-AF65-F5344CB8AC3E}">
        <p14:creationId xmlns:p14="http://schemas.microsoft.com/office/powerpoint/2010/main" val="25656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B7DB1-824F-184B-ACEE-FDD1BF005920}"/>
              </a:ext>
            </a:extLst>
          </p:cNvPr>
          <p:cNvSpPr txBox="1"/>
          <p:nvPr/>
        </p:nvSpPr>
        <p:spPr>
          <a:xfrm>
            <a:off x="4604145" y="630941"/>
            <a:ext cx="427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আরও গুরুত্বপূর্ণ কিছু সংগা </a:t>
            </a:r>
          </a:p>
        </p:txBody>
      </p:sp>
    </p:spTree>
    <p:extLst>
      <p:ext uri="{BB962C8B-B14F-4D97-AF65-F5344CB8AC3E}">
        <p14:creationId xmlns:p14="http://schemas.microsoft.com/office/powerpoint/2010/main" val="211939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CC50C-CEE9-784A-9287-77A5A3582027}"/>
              </a:ext>
            </a:extLst>
          </p:cNvPr>
          <p:cNvSpPr txBox="1"/>
          <p:nvPr/>
        </p:nvSpPr>
        <p:spPr>
          <a:xfrm>
            <a:off x="4032645" y="861774"/>
            <a:ext cx="496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তরঙ্গ সংক্রান্ত কতিপয় রাশি বা সংগা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00CE83-6797-184D-ACD2-C4CE4CD27E2B}"/>
              </a:ext>
            </a:extLst>
          </p:cNvPr>
          <p:cNvSpPr txBox="1"/>
          <p:nvPr/>
        </p:nvSpPr>
        <p:spPr>
          <a:xfrm>
            <a:off x="1568053" y="15501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বিস্তার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C28E1E-3ED5-C849-AC02-6BD92C93CA30}"/>
              </a:ext>
            </a:extLst>
          </p:cNvPr>
          <p:cNvSpPr txBox="1"/>
          <p:nvPr/>
        </p:nvSpPr>
        <p:spPr>
          <a:xfrm>
            <a:off x="1568053" y="27110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তরঙ্গদৈর্ঘ্য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01ECF8-1AEB-DF4C-8C1C-E616A87EC07C}"/>
              </a:ext>
            </a:extLst>
          </p:cNvPr>
          <p:cNvSpPr txBox="1"/>
          <p:nvPr/>
        </p:nvSpPr>
        <p:spPr>
          <a:xfrm>
            <a:off x="1568053" y="38719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কম্পাঙ্ক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BC429-B29B-A245-B892-0AF4B994CD04}"/>
              </a:ext>
            </a:extLst>
          </p:cNvPr>
          <p:cNvSpPr txBox="1"/>
          <p:nvPr/>
        </p:nvSpPr>
        <p:spPr>
          <a:xfrm>
            <a:off x="1568053" y="5032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পর্যায় কাল</a:t>
            </a:r>
          </a:p>
        </p:txBody>
      </p:sp>
    </p:spTree>
    <p:extLst>
      <p:ext uri="{BB962C8B-B14F-4D97-AF65-F5344CB8AC3E}">
        <p14:creationId xmlns:p14="http://schemas.microsoft.com/office/powerpoint/2010/main" val="25096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CC50C-CEE9-784A-9287-77A5A3582027}"/>
              </a:ext>
            </a:extLst>
          </p:cNvPr>
          <p:cNvSpPr txBox="1"/>
          <p:nvPr/>
        </p:nvSpPr>
        <p:spPr>
          <a:xfrm>
            <a:off x="4032645" y="861774"/>
            <a:ext cx="496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তরঙ্গ সংক্রান্ত কতিপয় রাশি বা সংগা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69378-CC2B-4C4D-A3FE-4965116F11FC}"/>
              </a:ext>
            </a:extLst>
          </p:cNvPr>
          <p:cNvSpPr txBox="1"/>
          <p:nvPr/>
        </p:nvSpPr>
        <p:spPr>
          <a:xfrm>
            <a:off x="1818084" y="14608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দশা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8842D-9F93-2B48-AD83-37E74D926E6E}"/>
              </a:ext>
            </a:extLst>
          </p:cNvPr>
          <p:cNvSpPr txBox="1"/>
          <p:nvPr/>
        </p:nvSpPr>
        <p:spPr>
          <a:xfrm>
            <a:off x="1818084" y="26931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তরঙ্গমুখ</a:t>
            </a:r>
          </a:p>
        </p:txBody>
      </p:sp>
    </p:spTree>
    <p:extLst>
      <p:ext uri="{BB962C8B-B14F-4D97-AF65-F5344CB8AC3E}">
        <p14:creationId xmlns:p14="http://schemas.microsoft.com/office/powerpoint/2010/main" val="15345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CFD92-6066-5843-83B8-B4E3665B5F45}"/>
              </a:ext>
            </a:extLst>
          </p:cNvPr>
          <p:cNvSpPr txBox="1"/>
          <p:nvPr/>
        </p:nvSpPr>
        <p:spPr>
          <a:xfrm>
            <a:off x="4979193" y="430887"/>
            <a:ext cx="298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তরঙ্গের প্রকারভেদ</a:t>
            </a:r>
          </a:p>
        </p:txBody>
      </p:sp>
    </p:spTree>
    <p:extLst>
      <p:ext uri="{BB962C8B-B14F-4D97-AF65-F5344CB8AC3E}">
        <p14:creationId xmlns:p14="http://schemas.microsoft.com/office/powerpoint/2010/main" val="188917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EF4AE-7046-D44F-9101-41D00D2C5D10}"/>
              </a:ext>
            </a:extLst>
          </p:cNvPr>
          <p:cNvSpPr txBox="1"/>
          <p:nvPr/>
        </p:nvSpPr>
        <p:spPr>
          <a:xfrm>
            <a:off x="4336255" y="630941"/>
            <a:ext cx="403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পথ পার্থক্য ও দশা পার্থক্য</a:t>
            </a:r>
          </a:p>
        </p:txBody>
      </p:sp>
    </p:spTree>
    <p:extLst>
      <p:ext uri="{BB962C8B-B14F-4D97-AF65-F5344CB8AC3E}">
        <p14:creationId xmlns:p14="http://schemas.microsoft.com/office/powerpoint/2010/main" val="322817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FCB66-C355-0144-8101-1D0F3AD83326}"/>
              </a:ext>
            </a:extLst>
          </p:cNvPr>
          <p:cNvSpPr txBox="1"/>
          <p:nvPr/>
        </p:nvSpPr>
        <p:spPr>
          <a:xfrm>
            <a:off x="5211365" y="630941"/>
            <a:ext cx="300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অগ্রগামী তরঙ্গ</a:t>
            </a:r>
          </a:p>
        </p:txBody>
      </p:sp>
    </p:spTree>
    <p:extLst>
      <p:ext uri="{BB962C8B-B14F-4D97-AF65-F5344CB8AC3E}">
        <p14:creationId xmlns:p14="http://schemas.microsoft.com/office/powerpoint/2010/main" val="27008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7EFCC-3A50-AD4A-89A1-15D516F7044F}"/>
              </a:ext>
            </a:extLst>
          </p:cNvPr>
          <p:cNvSpPr txBox="1"/>
          <p:nvPr/>
        </p:nvSpPr>
        <p:spPr>
          <a:xfrm>
            <a:off x="5086350" y="630941"/>
            <a:ext cx="253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উপরিপাতন নীতি</a:t>
            </a:r>
          </a:p>
        </p:txBody>
      </p:sp>
    </p:spTree>
    <p:extLst>
      <p:ext uri="{BB962C8B-B14F-4D97-AF65-F5344CB8AC3E}">
        <p14:creationId xmlns:p14="http://schemas.microsoft.com/office/powerpoint/2010/main" val="43540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0CF62-D4AF-164E-8A52-FC5489088B57}"/>
              </a:ext>
            </a:extLst>
          </p:cNvPr>
          <p:cNvSpPr txBox="1"/>
          <p:nvPr/>
        </p:nvSpPr>
        <p:spPr>
          <a:xfrm>
            <a:off x="5336380" y="63094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স্থির তরঙ্গ</a:t>
            </a:r>
          </a:p>
        </p:txBody>
      </p:sp>
    </p:spTree>
    <p:extLst>
      <p:ext uri="{BB962C8B-B14F-4D97-AF65-F5344CB8AC3E}">
        <p14:creationId xmlns:p14="http://schemas.microsoft.com/office/powerpoint/2010/main" val="23009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10C0C-CBD6-7D47-BE9B-5E5CC2B37D46}"/>
              </a:ext>
            </a:extLst>
          </p:cNvPr>
          <p:cNvSpPr txBox="1"/>
          <p:nvPr/>
        </p:nvSpPr>
        <p:spPr>
          <a:xfrm>
            <a:off x="9810152" y="6161484"/>
            <a:ext cx="26289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92D050"/>
                </a:solidFill>
              </a:rPr>
              <a:t>EngiDoc</a:t>
            </a:r>
            <a:endParaRPr lang="en-US" sz="1600" b="1">
              <a:solidFill>
                <a:srgbClr val="92D050"/>
              </a:solidFill>
            </a:endParaRPr>
          </a:p>
          <a:p>
            <a:pPr algn="ctr"/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Be prepare and Be calm</a:t>
            </a: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2C1B2-A681-C042-B7C0-E6208BADA1D3}"/>
              </a:ext>
            </a:extLst>
          </p:cNvPr>
          <p:cNvSpPr txBox="1"/>
          <p:nvPr/>
        </p:nvSpPr>
        <p:spPr>
          <a:xfrm>
            <a:off x="9780386" y="0"/>
            <a:ext cx="2593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পদার্থ বিজ্ঞান ১ম পত্র</a:t>
            </a:r>
          </a:p>
          <a:p>
            <a:pPr algn="ctr"/>
            <a:r>
              <a:rPr lang="en-US" sz="3200">
                <a:solidFill>
                  <a:srgbClr val="FF0000"/>
                </a:solidFill>
              </a:rPr>
              <a:t>তরঙ্গ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04C01-E19A-6F4E-A0F8-C36216637912}"/>
              </a:ext>
            </a:extLst>
          </p:cNvPr>
          <p:cNvSpPr txBox="1"/>
          <p:nvPr/>
        </p:nvSpPr>
        <p:spPr>
          <a:xfrm>
            <a:off x="5639990" y="63094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rgbClr val="0070C0"/>
                </a:solidFill>
              </a:rPr>
              <a:t>তীব্রতা</a:t>
            </a:r>
          </a:p>
        </p:txBody>
      </p:sp>
    </p:spTree>
    <p:extLst>
      <p:ext uri="{BB962C8B-B14F-4D97-AF65-F5344CB8AC3E}">
        <p14:creationId xmlns:p14="http://schemas.microsoft.com/office/powerpoint/2010/main" val="2471408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Abu Talha Roni</dc:creator>
  <cp:lastModifiedBy>Md. Abu Talha Roni</cp:lastModifiedBy>
  <cp:revision>1</cp:revision>
  <dcterms:created xsi:type="dcterms:W3CDTF">2021-06-15T02:23:53Z</dcterms:created>
  <dcterms:modified xsi:type="dcterms:W3CDTF">2021-06-15T04:01:46Z</dcterms:modified>
</cp:coreProperties>
</file>