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Adnan" userId="295b4f5fac404477" providerId="LiveId" clId="{75EC88C8-92ED-4A65-9E83-CDD57E018186}"/>
    <pc:docChg chg="custSel addSld modSld">
      <pc:chgData name="Md Adnan" userId="295b4f5fac404477" providerId="LiveId" clId="{75EC88C8-92ED-4A65-9E83-CDD57E018186}" dt="2022-06-15T19:45:23.206" v="125"/>
      <pc:docMkLst>
        <pc:docMk/>
      </pc:docMkLst>
      <pc:sldChg chg="modSp new mod">
        <pc:chgData name="Md Adnan" userId="295b4f5fac404477" providerId="LiveId" clId="{75EC88C8-92ED-4A65-9E83-CDD57E018186}" dt="2022-06-15T19:35:12.938" v="25" actId="255"/>
        <pc:sldMkLst>
          <pc:docMk/>
          <pc:sldMk cId="1681076332" sldId="256"/>
        </pc:sldMkLst>
        <pc:spChg chg="mod">
          <ac:chgData name="Md Adnan" userId="295b4f5fac404477" providerId="LiveId" clId="{75EC88C8-92ED-4A65-9E83-CDD57E018186}" dt="2022-06-15T19:34:44.967" v="23" actId="115"/>
          <ac:spMkLst>
            <pc:docMk/>
            <pc:sldMk cId="1681076332" sldId="256"/>
            <ac:spMk id="2" creationId="{CA8EA9C3-CBC2-DEBB-2156-0F97643B28D5}"/>
          </ac:spMkLst>
        </pc:spChg>
        <pc:spChg chg="mod">
          <ac:chgData name="Md Adnan" userId="295b4f5fac404477" providerId="LiveId" clId="{75EC88C8-92ED-4A65-9E83-CDD57E018186}" dt="2022-06-15T19:35:12.938" v="25" actId="255"/>
          <ac:spMkLst>
            <pc:docMk/>
            <pc:sldMk cId="1681076332" sldId="256"/>
            <ac:spMk id="3" creationId="{C4AA4D6B-7FE8-6264-7B20-17C76AE66431}"/>
          </ac:spMkLst>
        </pc:spChg>
      </pc:sldChg>
      <pc:sldChg chg="modSp new mod">
        <pc:chgData name="Md Adnan" userId="295b4f5fac404477" providerId="LiveId" clId="{75EC88C8-92ED-4A65-9E83-CDD57E018186}" dt="2022-06-15T19:37:36.693" v="113" actId="20577"/>
        <pc:sldMkLst>
          <pc:docMk/>
          <pc:sldMk cId="2505255392" sldId="257"/>
        </pc:sldMkLst>
        <pc:spChg chg="mod">
          <ac:chgData name="Md Adnan" userId="295b4f5fac404477" providerId="LiveId" clId="{75EC88C8-92ED-4A65-9E83-CDD57E018186}" dt="2022-06-15T19:36:14.834" v="31" actId="20577"/>
          <ac:spMkLst>
            <pc:docMk/>
            <pc:sldMk cId="2505255392" sldId="257"/>
            <ac:spMk id="2" creationId="{4AE72311-46AA-FF70-9894-79F17FE2FCA5}"/>
          </ac:spMkLst>
        </pc:spChg>
        <pc:spChg chg="mod">
          <ac:chgData name="Md Adnan" userId="295b4f5fac404477" providerId="LiveId" clId="{75EC88C8-92ED-4A65-9E83-CDD57E018186}" dt="2022-06-15T19:37:36.693" v="113" actId="20577"/>
          <ac:spMkLst>
            <pc:docMk/>
            <pc:sldMk cId="2505255392" sldId="257"/>
            <ac:spMk id="3" creationId="{E80FE5C7-CDA3-BF05-4AD0-387C2411745C}"/>
          </ac:spMkLst>
        </pc:spChg>
      </pc:sldChg>
      <pc:sldChg chg="modSp new mod modClrScheme chgLayout">
        <pc:chgData name="Md Adnan" userId="295b4f5fac404477" providerId="LiveId" clId="{75EC88C8-92ED-4A65-9E83-CDD57E018186}" dt="2022-06-15T19:43:08.498" v="119" actId="700"/>
        <pc:sldMkLst>
          <pc:docMk/>
          <pc:sldMk cId="3796264118" sldId="258"/>
        </pc:sldMkLst>
        <pc:spChg chg="mod ord">
          <ac:chgData name="Md Adnan" userId="295b4f5fac404477" providerId="LiveId" clId="{75EC88C8-92ED-4A65-9E83-CDD57E018186}" dt="2022-06-15T19:43:08.498" v="119" actId="700"/>
          <ac:spMkLst>
            <pc:docMk/>
            <pc:sldMk cId="3796264118" sldId="258"/>
            <ac:spMk id="2" creationId="{F22F812B-6F48-6E14-B283-C6743C02C636}"/>
          </ac:spMkLst>
        </pc:spChg>
        <pc:spChg chg="mod ord">
          <ac:chgData name="Md Adnan" userId="295b4f5fac404477" providerId="LiveId" clId="{75EC88C8-92ED-4A65-9E83-CDD57E018186}" dt="2022-06-15T19:43:08.498" v="119" actId="700"/>
          <ac:spMkLst>
            <pc:docMk/>
            <pc:sldMk cId="3796264118" sldId="258"/>
            <ac:spMk id="3" creationId="{3FC1144E-EACE-70B4-3E9B-56DABA18A51B}"/>
          </ac:spMkLst>
        </pc:spChg>
      </pc:sldChg>
      <pc:sldChg chg="addSp delSp modSp new">
        <pc:chgData name="Md Adnan" userId="295b4f5fac404477" providerId="LiveId" clId="{75EC88C8-92ED-4A65-9E83-CDD57E018186}" dt="2022-06-15T19:44:42.501" v="123"/>
        <pc:sldMkLst>
          <pc:docMk/>
          <pc:sldMk cId="3183094882" sldId="259"/>
        </pc:sldMkLst>
        <pc:picChg chg="add del mod">
          <ac:chgData name="Md Adnan" userId="295b4f5fac404477" providerId="LiveId" clId="{75EC88C8-92ED-4A65-9E83-CDD57E018186}" dt="2022-06-15T19:43:58.159" v="122"/>
          <ac:picMkLst>
            <pc:docMk/>
            <pc:sldMk cId="3183094882" sldId="259"/>
            <ac:picMk id="3" creationId="{8C092442-7594-E438-58F6-7EF11689D258}"/>
          </ac:picMkLst>
        </pc:picChg>
        <pc:picChg chg="add del mod">
          <ac:chgData name="Md Adnan" userId="295b4f5fac404477" providerId="LiveId" clId="{75EC88C8-92ED-4A65-9E83-CDD57E018186}" dt="2022-06-15T19:43:58.159" v="122"/>
          <ac:picMkLst>
            <pc:docMk/>
            <pc:sldMk cId="3183094882" sldId="259"/>
            <ac:picMk id="5" creationId="{030FDA24-4B94-068D-5F23-91E9C5A1A92B}"/>
          </ac:picMkLst>
        </pc:picChg>
        <pc:picChg chg="add mod">
          <ac:chgData name="Md Adnan" userId="295b4f5fac404477" providerId="LiveId" clId="{75EC88C8-92ED-4A65-9E83-CDD57E018186}" dt="2022-06-15T19:44:42.501" v="123"/>
          <ac:picMkLst>
            <pc:docMk/>
            <pc:sldMk cId="3183094882" sldId="259"/>
            <ac:picMk id="7" creationId="{1E8FDC3E-E202-C07F-A55A-1084CD071BA5}"/>
          </ac:picMkLst>
        </pc:picChg>
      </pc:sldChg>
      <pc:sldChg chg="addSp modSp new">
        <pc:chgData name="Md Adnan" userId="295b4f5fac404477" providerId="LiveId" clId="{75EC88C8-92ED-4A65-9E83-CDD57E018186}" dt="2022-06-15T19:45:23.206" v="125"/>
        <pc:sldMkLst>
          <pc:docMk/>
          <pc:sldMk cId="37216670" sldId="260"/>
        </pc:sldMkLst>
        <pc:picChg chg="add mod">
          <ac:chgData name="Md Adnan" userId="295b4f5fac404477" providerId="LiveId" clId="{75EC88C8-92ED-4A65-9E83-CDD57E018186}" dt="2022-06-15T19:45:23.206" v="125"/>
          <ac:picMkLst>
            <pc:docMk/>
            <pc:sldMk cId="37216670" sldId="260"/>
            <ac:picMk id="3" creationId="{2378DF42-F2FF-665B-5714-30EE230CC5A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19AC-83C3-FB77-D417-A62E4853E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203C8-F0DB-5BDC-9B1E-FF81C20DD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F8F90-B344-1578-3A97-ABF23A59A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538F-4534-4506-910D-EDCA2128C50D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0F01A-64FD-B56E-A675-2A3947DC2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DC0D9-79C9-2A3E-AA09-5EE6114C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9FBF-4F01-491C-A62D-3A00507E0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44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5A9F-E87C-65F8-6FB6-9ABB30153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81DF0-85C8-3E75-0020-1766D1F91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6C54D-BCFD-1C49-F0B5-302AA7704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538F-4534-4506-910D-EDCA2128C50D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231EA-5805-BF60-2956-90CD7E14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C664E-A209-723C-D706-5D20C19B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9FBF-4F01-491C-A62D-3A00507E0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83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F90526-5A53-05C3-C6C5-05A7F6C24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BB69A-A676-D1C9-449C-4EAD6D727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0EDC0-9358-A0B1-2757-2BD2C743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538F-4534-4506-910D-EDCA2128C50D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6B23-FEFC-1D26-61E2-D2B40B8F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4EDF5-3D3E-FB1D-E63A-A7B6201F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9FBF-4F01-491C-A62D-3A00507E0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95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6F5B-23DC-C298-7DDB-5016BCEA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0F3FA-446D-4E26-5734-2501F1D2E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35EFE-5A7E-24AB-BE0C-5BCED401E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538F-4534-4506-910D-EDCA2128C50D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D4736-5B19-1302-D991-2E4CFF02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8DEAF-B715-4977-821E-5773AAE8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9FBF-4F01-491C-A62D-3A00507E0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00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54CE-7894-1BDA-E1A9-FF8ED0A9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D379-B9DF-7A1D-306D-208EDA057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5514E-D879-9AD7-609F-A2A21DC7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538F-4534-4506-910D-EDCA2128C50D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4FD09-5018-6DFC-9E29-34AABA930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0F990-4450-0086-164F-28351AAB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9FBF-4F01-491C-A62D-3A00507E0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6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CA3D-EA52-4FD3-878A-4E62492A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98F80-8146-4DF0-44F6-A92D17AE3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372CD-71B2-C844-6509-7385D3223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7C4F6-FAB3-08B7-E95E-2E0D3FA4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538F-4534-4506-910D-EDCA2128C50D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EAB15-C8A4-3EE5-7B72-2EF4764C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F758B-0437-53B7-35D3-23566232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9FBF-4F01-491C-A62D-3A00507E0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06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9543-65D1-512B-A721-2ED07A9F4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7B1EA-9D73-4336-3C20-891E5069A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F15FA-C103-5129-1A11-729AC3D79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B4B03-C536-9CEA-C68B-B81A55AEE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A487A-3853-5936-8718-769DC1AC1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A35F01-A583-F99A-422B-CBC758EC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538F-4534-4506-910D-EDCA2128C50D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D6A3B3-DCB3-DC1E-2B50-1D99EA09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472F9-7B71-D32B-19E3-F3C6720C0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9FBF-4F01-491C-A62D-3A00507E0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65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37F33-D302-D76F-64EF-77673569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B1336D-13B5-6296-13F4-95A40835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538F-4534-4506-910D-EDCA2128C50D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EDAB9-6B7A-53E8-E65D-B2F06DEED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6869F-8612-6DD5-6ADB-7544E197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9FBF-4F01-491C-A62D-3A00507E0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10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36977F-ED87-9A42-B456-4194BA2B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538F-4534-4506-910D-EDCA2128C50D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C74DC-9FAC-73F8-8F05-BE54B509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2D6F2-D846-095B-85F2-EBA63B46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9FBF-4F01-491C-A62D-3A00507E0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0101-1C51-2742-6ED5-63413AD3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F9010-3E36-0490-C893-1AD0EA314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498F8-9831-A863-49F2-36FD0C59A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C4E2F-307F-F8BF-CE89-6013F6DB3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538F-4534-4506-910D-EDCA2128C50D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02A4D-E220-09D7-00F5-D679E518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56B6E-66BC-CCC4-560F-D4B6925E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9FBF-4F01-491C-A62D-3A00507E0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95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BE5A-FCFE-232A-6DB7-6F1E19413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96A91C-D0E1-749F-6DF7-63DF5F9B5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4245D-A0FF-71C8-C8C9-056AD60E7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F8E43-BF9A-6097-8337-B66B88BA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538F-4534-4506-910D-EDCA2128C50D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A3424-6848-6072-56BC-DAA026832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933E0-9B45-A8DC-4EBE-FB77B425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9FBF-4F01-491C-A62D-3A00507E0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7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AFA4A-F7E0-B91A-8685-67A43C9C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9DB06-28E3-C2EC-E512-98D07A531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AC063-FD7F-8027-F721-7B70E01A3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9538F-4534-4506-910D-EDCA2128C50D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6FAEC-439C-84C8-0069-FE6132F93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0F6B6-87AE-5A17-6ECA-A058E1CC4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E9FBF-4F01-491C-A62D-3A00507E0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2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EA9C3-CBC2-DEBB-2156-0F97643B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231"/>
            <a:ext cx="9144000" cy="1150070"/>
          </a:xfrm>
        </p:spPr>
        <p:txBody>
          <a:bodyPr>
            <a:normAutofit/>
          </a:bodyPr>
          <a:lstStyle/>
          <a:p>
            <a:r>
              <a:rPr lang="en-IN" b="1" i="1" u="sng" dirty="0" err="1"/>
              <a:t>JsonPowerDB</a:t>
            </a:r>
            <a:endParaRPr lang="en-IN" b="1" i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A4D6B-7FE8-6264-7B20-17C76AE664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"This project is all about basics of </a:t>
            </a:r>
            <a:r>
              <a:rPr lang="en-US" sz="3600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JsonPowerDB</a:t>
            </a:r>
            <a:r>
              <a:rPr lang="en-US" sz="3600" b="1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 (JPDB) and how to use JPDB for CRUD operations."</a:t>
            </a:r>
          </a:p>
          <a:p>
            <a:endParaRPr lang="en-IN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07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2311-46AA-FF70-9894-79F17FE2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About </a:t>
            </a:r>
            <a:r>
              <a:rPr lang="en-IN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JsonPowerDB</a:t>
            </a:r>
            <a:br>
              <a:rPr lang="en-I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</a:b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FE5C7-CDA3-BF05-4AD0-387C24117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JsonPowerDB</a:t>
            </a: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 is a Real-time, High Performance.</a:t>
            </a:r>
          </a:p>
          <a:p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Lightweight and Simple to Use.</a:t>
            </a:r>
          </a:p>
          <a:p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 Rest API based Multi-mode DBMS.</a:t>
            </a:r>
          </a:p>
          <a:p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 </a:t>
            </a:r>
            <a:r>
              <a:rPr lang="en-I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JsonPowerDB</a:t>
            </a: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 has ready to use API for </a:t>
            </a:r>
            <a:r>
              <a:rPr lang="en-I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Json</a:t>
            </a: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 document DB.</a:t>
            </a:r>
          </a:p>
          <a:p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 JPDB supports and advocates for true serverless and pluggable API development.</a:t>
            </a: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25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812B-6F48-6E14-B283-C6743C02C6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Benefits of using </a:t>
            </a:r>
            <a:r>
              <a:rPr lang="en-IN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JsonPowerDB</a:t>
            </a:r>
            <a:b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</a:b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1144E-EACE-70B4-3E9B-56DABA18A51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-apple-system"/>
              </a:rPr>
              <a:t>Simplest way to retrieve data in a JSON format.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-apple-system"/>
              </a:rPr>
              <a:t>Schema-free, Simple to use, Nimble and In-Memory database.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-apple-system"/>
              </a:rPr>
              <a:t>It is built on top of one of the fastest and real-time data indexing engine - </a:t>
            </a:r>
            <a:r>
              <a:rPr lang="en-US" b="0" i="0" dirty="0" err="1">
                <a:solidFill>
                  <a:schemeClr val="bg2">
                    <a:lumMod val="10000"/>
                  </a:schemeClr>
                </a:solidFill>
                <a:effectLst/>
                <a:latin typeface="-apple-system"/>
              </a:rPr>
              <a:t>PowerIndeX</a:t>
            </a: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-apple-system"/>
              </a:rPr>
              <a:t>It is low level (raw) form of data and is also human readable.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-apple-system"/>
              </a:rPr>
              <a:t>It helps developers in faster coding, in-turn reduces development cost.</a:t>
            </a:r>
          </a:p>
          <a:p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26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E8FDC3E-E202-C07F-A55A-1084CD071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075"/>
            <a:ext cx="121920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9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78DF42-F2FF-665B-5714-30EE230CC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457"/>
            <a:ext cx="12192000" cy="618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143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JsonPowerDB</vt:lpstr>
      <vt:lpstr>About JsonPowerDB </vt:lpstr>
      <vt:lpstr>Benefits of using JsonPowerDB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JsonPowerDB</dc:title>
  <dc:creator>Md Adnan</dc:creator>
  <cp:lastModifiedBy>Md Adnan</cp:lastModifiedBy>
  <cp:revision>1</cp:revision>
  <dcterms:created xsi:type="dcterms:W3CDTF">2022-06-15T19:31:52Z</dcterms:created>
  <dcterms:modified xsi:type="dcterms:W3CDTF">2022-06-15T19:46:21Z</dcterms:modified>
</cp:coreProperties>
</file>