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7" r:id="rId17"/>
    <p:sldId id="278" r:id="rId18"/>
    <p:sldId id="279" r:id="rId19"/>
    <p:sldId id="280" r:id="rId20"/>
    <p:sldId id="282" r:id="rId21"/>
    <p:sldId id="284" r:id="rId22"/>
    <p:sldId id="286" r:id="rId23"/>
    <p:sldId id="289" r:id="rId24"/>
    <p:sldId id="287" r:id="rId25"/>
    <p:sldId id="291" r:id="rId26"/>
    <p:sldId id="293" r:id="rId27"/>
    <p:sldId id="295" r:id="rId28"/>
    <p:sldId id="298" r:id="rId29"/>
    <p:sldId id="299" r:id="rId30"/>
    <p:sldId id="301" r:id="rId31"/>
    <p:sldId id="302" r:id="rId32"/>
    <p:sldId id="304" r:id="rId33"/>
    <p:sldId id="306" r:id="rId34"/>
    <p:sldId id="308" r:id="rId35"/>
    <p:sldId id="309" r:id="rId36"/>
    <p:sldId id="311" r:id="rId37"/>
    <p:sldId id="312" r:id="rId38"/>
    <p:sldId id="314" r:id="rId39"/>
    <p:sldId id="315" r:id="rId40"/>
    <p:sldId id="316" r:id="rId41"/>
    <p:sldId id="318" r:id="rId42"/>
    <p:sldId id="319" r:id="rId43"/>
    <p:sldId id="321" r:id="rId44"/>
    <p:sldId id="322" r:id="rId45"/>
    <p:sldId id="323" r:id="rId46"/>
    <p:sldId id="324" r:id="rId47"/>
    <p:sldId id="325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4" autoAdjust="0"/>
    <p:restoredTop sz="94660"/>
  </p:normalViewPr>
  <p:slideViewPr>
    <p:cSldViewPr>
      <p:cViewPr varScale="1">
        <p:scale>
          <a:sx n="77" d="100"/>
          <a:sy n="77" d="100"/>
        </p:scale>
        <p:origin x="-859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B8A3-F4F0-44CF-8E3C-836D71D642E5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F54A-EFB8-434D-87B3-CF83EF59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F54A-EFB8-434D-87B3-CF83EF59898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2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09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31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29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00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13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9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5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66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55E2-EA77-4056-AAC7-AD862E3E503B}" type="datetimeFigureOut">
              <a:rPr lang="pt-BR" smtClean="0"/>
              <a:t>07/01/2018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73E0-B4C5-448E-A303-6405579AA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4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ranziera@uel.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1981201"/>
            <a:ext cx="7772400" cy="274319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Processador</a:t>
            </a:r>
            <a:r>
              <a:rPr lang="en-US" b="1" dirty="0" smtClean="0"/>
              <a:t> ARM Cortex M4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TIM</a:t>
            </a:r>
            <a:r>
              <a:rPr lang="en-US" b="1" dirty="0" smtClean="0"/>
              <a:t>: TIM2, TIM3, TIM4 e TIM5</a:t>
            </a:r>
            <a:br>
              <a:rPr lang="en-US" b="1" dirty="0" smtClean="0"/>
            </a:br>
            <a:r>
              <a:rPr lang="en-US" b="1" dirty="0" smtClean="0"/>
              <a:t>do STM32F4xx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800600"/>
            <a:ext cx="6400800" cy="1752600"/>
          </a:xfrm>
        </p:spPr>
        <p:txBody>
          <a:bodyPr/>
          <a:lstStyle/>
          <a:p>
            <a:r>
              <a:rPr lang="en-US" dirty="0" smtClean="0"/>
              <a:t>Prof. Francisco Granziera JR</a:t>
            </a:r>
          </a:p>
          <a:p>
            <a:r>
              <a:rPr lang="en-US" dirty="0" smtClean="0">
                <a:hlinkClick r:id="rId2"/>
              </a:rPr>
              <a:t>granziera@uel.br</a:t>
            </a:r>
            <a:r>
              <a:rPr lang="en-US" dirty="0" smtClean="0"/>
              <a:t> </a:t>
            </a: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8263"/>
            <a:ext cx="4757737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6675"/>
            <a:ext cx="2514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4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O clock do Counter </a:t>
            </a:r>
            <a:r>
              <a:rPr lang="en-US" dirty="0" err="1" smtClean="0"/>
              <a:t>vem</a:t>
            </a:r>
            <a:r>
              <a:rPr lang="en-US" dirty="0" smtClean="0"/>
              <a:t> da </a:t>
            </a:r>
            <a:r>
              <a:rPr lang="en-US" dirty="0" err="1" smtClean="0"/>
              <a:t>saída</a:t>
            </a:r>
            <a:r>
              <a:rPr lang="en-US" dirty="0" smtClean="0"/>
              <a:t> do </a:t>
            </a:r>
            <a:r>
              <a:rPr lang="en-US" dirty="0" err="1" smtClean="0"/>
              <a:t>prescaler</a:t>
            </a:r>
            <a:r>
              <a:rPr lang="en-US" dirty="0"/>
              <a:t> </a:t>
            </a:r>
            <a:r>
              <a:rPr lang="en-US" dirty="0" smtClean="0"/>
              <a:t>CK_CNT. </a:t>
            </a:r>
            <a:r>
              <a:rPr lang="en-US" dirty="0" err="1" smtClean="0"/>
              <a:t>Ele</a:t>
            </a:r>
            <a:r>
              <a:rPr lang="en-US" dirty="0" smtClean="0"/>
              <a:t> é </a:t>
            </a:r>
            <a:r>
              <a:rPr lang="en-US" dirty="0" err="1" smtClean="0"/>
              <a:t>habilitado</a:t>
            </a:r>
            <a:r>
              <a:rPr lang="en-US" dirty="0" smtClean="0"/>
              <a:t> </a:t>
            </a:r>
            <a:r>
              <a:rPr lang="en-US" dirty="0" err="1" smtClean="0"/>
              <a:t>setando</a:t>
            </a:r>
            <a:r>
              <a:rPr lang="en-US" dirty="0" smtClean="0"/>
              <a:t> o bit CEN no </a:t>
            </a:r>
            <a:r>
              <a:rPr lang="en-US" b="1" dirty="0" smtClean="0">
                <a:solidFill>
                  <a:srgbClr val="0070C0"/>
                </a:solidFill>
              </a:rPr>
              <a:t>TIMx_CR1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Prescaler</a:t>
            </a:r>
            <a:endParaRPr lang="en-US" b="1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prescaler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dividir</a:t>
            </a:r>
            <a:r>
              <a:rPr lang="en-US" dirty="0" smtClean="0"/>
              <a:t> a </a:t>
            </a:r>
            <a:r>
              <a:rPr lang="en-US" dirty="0" err="1" smtClean="0"/>
              <a:t>frequência</a:t>
            </a:r>
            <a:r>
              <a:rPr lang="en-US" dirty="0" smtClean="0"/>
              <a:t> do clock </a:t>
            </a:r>
            <a:r>
              <a:rPr lang="en-US" dirty="0" err="1" smtClean="0"/>
              <a:t>por</a:t>
            </a:r>
            <a:r>
              <a:rPr lang="en-US" dirty="0" smtClean="0"/>
              <a:t> um valor de 1 a 65536.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mudado</a:t>
            </a:r>
            <a:r>
              <a:rPr lang="en-US" dirty="0" smtClean="0"/>
              <a:t> </a:t>
            </a:r>
            <a:r>
              <a:rPr lang="en-US" i="1" dirty="0" smtClean="0"/>
              <a:t>on the fly </a:t>
            </a:r>
            <a:r>
              <a:rPr lang="en-US" dirty="0" smtClean="0"/>
              <a:t>mas </a:t>
            </a:r>
            <a:r>
              <a:rPr lang="en-US" dirty="0" err="1" smtClean="0"/>
              <a:t>só</a:t>
            </a:r>
            <a:r>
              <a:rPr lang="en-US" dirty="0" smtClean="0"/>
              <a:t> é </a:t>
            </a:r>
            <a:r>
              <a:rPr lang="en-US" dirty="0" err="1" smtClean="0"/>
              <a:t>atulizado</a:t>
            </a:r>
            <a:r>
              <a:rPr lang="en-US" dirty="0" smtClean="0"/>
              <a:t> no </a:t>
            </a:r>
            <a:r>
              <a:rPr lang="en-US" dirty="0" err="1" smtClean="0"/>
              <a:t>próximo</a:t>
            </a:r>
            <a:r>
              <a:rPr lang="en-US" dirty="0" smtClean="0"/>
              <a:t> UEV.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Contagem</a:t>
            </a:r>
            <a:endParaRPr lang="en-US" dirty="0" smtClean="0"/>
          </a:p>
          <a:p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progessiva</a:t>
            </a:r>
            <a:r>
              <a:rPr lang="en-US" dirty="0" smtClean="0"/>
              <a:t> (</a:t>
            </a:r>
            <a:r>
              <a:rPr lang="en-US" dirty="0" err="1" smtClean="0"/>
              <a:t>upcounting</a:t>
            </a:r>
            <a:r>
              <a:rPr lang="en-US" dirty="0" smtClean="0"/>
              <a:t>): o </a:t>
            </a:r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de 0 </a:t>
            </a:r>
            <a:r>
              <a:rPr lang="en-US" dirty="0" err="1" smtClean="0"/>
              <a:t>até</a:t>
            </a:r>
            <a:r>
              <a:rPr lang="en-US" dirty="0" smtClean="0"/>
              <a:t> o valor do ARR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TIMx_ARR</a:t>
            </a:r>
            <a:r>
              <a:rPr lang="en-US" dirty="0" smtClean="0"/>
              <a:t>), </a:t>
            </a:r>
            <a:r>
              <a:rPr lang="en-US" dirty="0" err="1" smtClean="0"/>
              <a:t>retorna</a:t>
            </a:r>
            <a:r>
              <a:rPr lang="en-US" dirty="0" smtClean="0"/>
              <a:t> a 0 </a:t>
            </a:r>
            <a:r>
              <a:rPr lang="en-US" dirty="0" err="1" smtClean="0"/>
              <a:t>gerando</a:t>
            </a:r>
            <a:r>
              <a:rPr lang="en-US" dirty="0" smtClean="0"/>
              <a:t> o </a:t>
            </a:r>
            <a:r>
              <a:rPr lang="en-US" dirty="0" err="1" smtClean="0"/>
              <a:t>evento</a:t>
            </a:r>
            <a:r>
              <a:rPr lang="en-US" dirty="0" smtClean="0"/>
              <a:t> de overflow.</a:t>
            </a:r>
          </a:p>
          <a:p>
            <a:r>
              <a:rPr lang="en-US" dirty="0" smtClean="0"/>
              <a:t>O UEV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overflow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setando</a:t>
            </a:r>
            <a:r>
              <a:rPr lang="en-US" dirty="0" smtClean="0"/>
              <a:t> o bit UG do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TIMx_EGR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UEV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desabilitado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software </a:t>
            </a:r>
            <a:r>
              <a:rPr lang="en-US" dirty="0" err="1" smtClean="0"/>
              <a:t>setando</a:t>
            </a:r>
            <a:r>
              <a:rPr lang="en-US" dirty="0" smtClean="0"/>
              <a:t> UDIS no TIMx_CR1. </a:t>
            </a:r>
            <a:r>
              <a:rPr lang="en-US" dirty="0" err="1" smtClean="0"/>
              <a:t>Isto</a:t>
            </a:r>
            <a:r>
              <a:rPr lang="en-US" dirty="0" smtClean="0"/>
              <a:t> é </a:t>
            </a:r>
            <a:r>
              <a:rPr lang="en-US" dirty="0" err="1" smtClean="0"/>
              <a:t>feito</a:t>
            </a:r>
            <a:r>
              <a:rPr lang="en-US" dirty="0" smtClean="0"/>
              <a:t> para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updates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dirty="0" err="1" smtClean="0"/>
              <a:t>sombra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se </a:t>
            </a:r>
            <a:r>
              <a:rPr lang="en-US" dirty="0" err="1" smtClean="0"/>
              <a:t>escreve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no </a:t>
            </a:r>
            <a:r>
              <a:rPr lang="en-US" dirty="0" err="1" smtClean="0"/>
              <a:t>registrador</a:t>
            </a:r>
            <a:r>
              <a:rPr lang="en-US" dirty="0" smtClean="0"/>
              <a:t> de preload.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Nenhum</a:t>
            </a:r>
            <a:r>
              <a:rPr lang="en-US" dirty="0" smtClean="0"/>
              <a:t> UEV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UDIS volte a </a:t>
            </a:r>
            <a:r>
              <a:rPr lang="en-US" dirty="0" err="1" smtClean="0"/>
              <a:t>ser</a:t>
            </a:r>
            <a:r>
              <a:rPr lang="en-US" dirty="0" smtClean="0"/>
              <a:t> zero. </a:t>
            </a:r>
            <a:r>
              <a:rPr lang="en-US" dirty="0" err="1" smtClean="0"/>
              <a:t>Entretando</a:t>
            </a:r>
            <a:r>
              <a:rPr lang="en-US" dirty="0" smtClean="0"/>
              <a:t>, o </a:t>
            </a:r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dirty="0" err="1" smtClean="0"/>
              <a:t>reinicia</a:t>
            </a:r>
            <a:r>
              <a:rPr lang="en-US" dirty="0"/>
              <a:t> </a:t>
            </a:r>
            <a:r>
              <a:rPr lang="en-US" dirty="0" smtClean="0"/>
              <a:t>do zero,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o </a:t>
            </a:r>
            <a:r>
              <a:rPr lang="en-US" dirty="0" err="1" smtClean="0"/>
              <a:t>contador</a:t>
            </a:r>
            <a:r>
              <a:rPr lang="en-US" dirty="0" smtClean="0"/>
              <a:t> do </a:t>
            </a:r>
            <a:r>
              <a:rPr lang="en-US" dirty="0" err="1" smtClean="0"/>
              <a:t>prescaler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disso, se o bit URS do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TIMx_CR1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ligado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UG for </a:t>
            </a:r>
            <a:r>
              <a:rPr lang="en-US" dirty="0" err="1" smtClean="0"/>
              <a:t>setado</a:t>
            </a:r>
            <a:r>
              <a:rPr lang="en-US" dirty="0" smtClean="0"/>
              <a:t> </a:t>
            </a:r>
            <a:r>
              <a:rPr lang="en-US" dirty="0" err="1" smtClean="0"/>
              <a:t>ocorrerá</a:t>
            </a:r>
            <a:r>
              <a:rPr lang="en-US" dirty="0" smtClean="0"/>
              <a:t> um UEV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UIF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geradas</a:t>
            </a:r>
            <a:r>
              <a:rPr lang="en-US" dirty="0" smtClean="0"/>
              <a:t> </a:t>
            </a:r>
            <a:r>
              <a:rPr lang="en-US" dirty="0" err="1" smtClean="0"/>
              <a:t>interrupções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de DMA).</a:t>
            </a:r>
          </a:p>
          <a:p>
            <a:r>
              <a:rPr lang="en-US" dirty="0" smtClean="0"/>
              <a:t>Este </a:t>
            </a:r>
            <a:r>
              <a:rPr lang="en-US" dirty="0" err="1" smtClean="0"/>
              <a:t>mecanismo</a:t>
            </a:r>
            <a:r>
              <a:rPr lang="en-US" dirty="0" smtClean="0"/>
              <a:t> tem a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interrupções</a:t>
            </a:r>
            <a:r>
              <a:rPr lang="en-US" dirty="0" smtClean="0"/>
              <a:t> de </a:t>
            </a:r>
            <a:r>
              <a:rPr lang="en-US" dirty="0" err="1" smtClean="0"/>
              <a:t>captura</a:t>
            </a:r>
            <a:r>
              <a:rPr lang="en-US" dirty="0" smtClean="0"/>
              <a:t> e de update </a:t>
            </a:r>
            <a:r>
              <a:rPr lang="en-US" dirty="0" err="1" smtClean="0"/>
              <a:t>ocorram</a:t>
            </a:r>
            <a:r>
              <a:rPr lang="en-US" dirty="0" smtClean="0"/>
              <a:t> </a:t>
            </a:r>
            <a:r>
              <a:rPr lang="en-US" dirty="0" err="1" smtClean="0"/>
              <a:t>simultaneamente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2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um UEV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atualizados</a:t>
            </a:r>
            <a:r>
              <a:rPr lang="en-US" dirty="0" smtClean="0"/>
              <a:t> e a flag de </a:t>
            </a:r>
            <a:r>
              <a:rPr lang="en-US" dirty="0" err="1" smtClean="0"/>
              <a:t>uptade</a:t>
            </a:r>
            <a:r>
              <a:rPr lang="en-US" dirty="0" smtClean="0"/>
              <a:t> (UIF do </a:t>
            </a:r>
            <a:r>
              <a:rPr lang="en-US" b="1" dirty="0" err="1" smtClean="0">
                <a:solidFill>
                  <a:srgbClr val="FF0000"/>
                </a:solidFill>
              </a:rPr>
              <a:t>TIMx_SR</a:t>
            </a:r>
            <a:r>
              <a:rPr lang="en-US" dirty="0" smtClean="0"/>
              <a:t>) é </a:t>
            </a:r>
            <a:r>
              <a:rPr lang="en-US" dirty="0" err="1" smtClean="0"/>
              <a:t>setada</a:t>
            </a:r>
            <a:r>
              <a:rPr lang="en-US" dirty="0" smtClean="0"/>
              <a:t> (</a:t>
            </a:r>
            <a:r>
              <a:rPr lang="en-US" dirty="0" err="1" smtClean="0"/>
              <a:t>dependendo</a:t>
            </a:r>
            <a:r>
              <a:rPr lang="en-US" dirty="0" smtClean="0"/>
              <a:t> do URS):</a:t>
            </a:r>
          </a:p>
          <a:p>
            <a:pPr lvl="1"/>
            <a:r>
              <a:rPr lang="en-US" dirty="0" smtClean="0"/>
              <a:t>O buffer do </a:t>
            </a:r>
            <a:r>
              <a:rPr lang="en-US" dirty="0" err="1" smtClean="0"/>
              <a:t>prescaler</a:t>
            </a:r>
            <a:r>
              <a:rPr lang="en-US" dirty="0" smtClean="0"/>
              <a:t> é </a:t>
            </a:r>
            <a:r>
              <a:rPr lang="en-US" dirty="0" err="1" smtClean="0"/>
              <a:t>recarregado</a:t>
            </a:r>
            <a:r>
              <a:rPr lang="en-US" dirty="0" smtClean="0"/>
              <a:t> o valor de preload (</a:t>
            </a:r>
            <a:r>
              <a:rPr lang="en-US" dirty="0" err="1" smtClean="0"/>
              <a:t>conteúdo</a:t>
            </a:r>
            <a:r>
              <a:rPr lang="en-US" dirty="0" smtClean="0"/>
              <a:t> do </a:t>
            </a:r>
            <a:r>
              <a:rPr lang="en-US" b="1" dirty="0" err="1" smtClean="0">
                <a:solidFill>
                  <a:srgbClr val="FF0000"/>
                </a:solidFill>
              </a:rPr>
              <a:t>TIMx_PSC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 ARR </a:t>
            </a:r>
            <a:r>
              <a:rPr lang="en-US" dirty="0" err="1" smtClean="0"/>
              <a:t>sombra</a:t>
            </a:r>
            <a:r>
              <a:rPr lang="en-US" dirty="0" smtClean="0"/>
              <a:t> é </a:t>
            </a:r>
            <a:r>
              <a:rPr lang="en-US" dirty="0" err="1" smtClean="0"/>
              <a:t>atualizado</a:t>
            </a:r>
            <a:r>
              <a:rPr lang="en-US" dirty="0" smtClean="0"/>
              <a:t> com o valor de preload (</a:t>
            </a:r>
            <a:r>
              <a:rPr lang="en-US" dirty="0" err="1" smtClean="0"/>
              <a:t>conteúdo</a:t>
            </a:r>
            <a:r>
              <a:rPr lang="en-US" dirty="0" smtClean="0"/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TIMx_ARR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481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Exemplo</a:t>
            </a:r>
            <a:r>
              <a:rPr lang="en-US" dirty="0" smtClean="0"/>
              <a:t> para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TIMx_ARR</a:t>
            </a:r>
            <a:r>
              <a:rPr lang="en-US" dirty="0" smtClean="0"/>
              <a:t>  = 0x36 e  (clock / 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0" t="2650" r="11423" b="8030"/>
          <a:stretch/>
        </p:blipFill>
        <p:spPr bwMode="auto">
          <a:xfrm>
            <a:off x="533400" y="2130572"/>
            <a:ext cx="7924800" cy="411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9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Exemplo</a:t>
            </a:r>
            <a:r>
              <a:rPr lang="en-US" dirty="0" smtClean="0"/>
              <a:t> para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TIMx_ARR</a:t>
            </a:r>
            <a:r>
              <a:rPr lang="en-US" dirty="0" smtClean="0"/>
              <a:t>  = 0x36 e  (clock / 2)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31444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1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 timer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r>
              <a:rPr lang="en-US" dirty="0" smtClean="0"/>
              <a:t>: </a:t>
            </a:r>
            <a:r>
              <a:rPr lang="en-US" b="1" i="1" dirty="0" err="1" smtClean="0">
                <a:solidFill>
                  <a:srgbClr val="FF0000"/>
                </a:solidFill>
              </a:rPr>
              <a:t>contagem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decrescente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 </a:t>
            </a:r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centro-alinhada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57450"/>
            <a:ext cx="84582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5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 timer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r>
              <a:rPr lang="en-US" dirty="0" smtClean="0"/>
              <a:t>: </a:t>
            </a:r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decrescente</a:t>
            </a:r>
            <a:r>
              <a:rPr lang="en-US" dirty="0" smtClean="0"/>
              <a:t> e </a:t>
            </a:r>
            <a:r>
              <a:rPr lang="en-US" b="1" i="1" dirty="0" err="1" smtClean="0">
                <a:solidFill>
                  <a:srgbClr val="FF0000"/>
                </a:solidFill>
              </a:rPr>
              <a:t>contagem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centro-alinhada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543800" cy="41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1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Em ambos modos o funcionamento das </a:t>
            </a:r>
            <a:r>
              <a:rPr lang="pt-BR" dirty="0" err="1" smtClean="0"/>
              <a:t>flags</a:t>
            </a:r>
            <a:r>
              <a:rPr lang="pt-BR" dirty="0" smtClean="0"/>
              <a:t> e eventos são semelhantes, e portanto, os detalhes do funcionamento destes modos serão aqui omitidos. </a:t>
            </a:r>
          </a:p>
        </p:txBody>
      </p:sp>
    </p:spTree>
    <p:extLst>
      <p:ext uri="{BB962C8B-B14F-4D97-AF65-F5344CB8AC3E}">
        <p14:creationId xmlns:p14="http://schemas.microsoft.com/office/powerpoint/2010/main" val="342044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Seleção</a:t>
            </a:r>
            <a:r>
              <a:rPr lang="en-US" b="1" dirty="0" smtClean="0"/>
              <a:t> de Clock</a:t>
            </a:r>
          </a:p>
          <a:p>
            <a:pPr marL="0" indent="0">
              <a:buNone/>
            </a:pPr>
            <a:r>
              <a:rPr lang="en-US" dirty="0" smtClean="0"/>
              <a:t>O clock de </a:t>
            </a:r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fornecido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Clock </a:t>
            </a:r>
            <a:r>
              <a:rPr lang="en-US" dirty="0" err="1" smtClean="0"/>
              <a:t>Interno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70C0"/>
                </a:solidFill>
              </a:rPr>
              <a:t>CK_INT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Modo</a:t>
            </a:r>
            <a:r>
              <a:rPr lang="en-US" dirty="0" smtClean="0"/>
              <a:t> de Clock </a:t>
            </a:r>
            <a:r>
              <a:rPr lang="en-US" dirty="0" err="1" smtClean="0"/>
              <a:t>Externo</a:t>
            </a:r>
            <a:r>
              <a:rPr lang="en-US" dirty="0" smtClean="0"/>
              <a:t> 1: </a:t>
            </a:r>
            <a:r>
              <a:rPr lang="en-US" dirty="0" err="1" smtClean="0"/>
              <a:t>pino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TIx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Modo</a:t>
            </a:r>
            <a:r>
              <a:rPr lang="en-US" dirty="0" smtClean="0"/>
              <a:t> de Clock </a:t>
            </a:r>
            <a:r>
              <a:rPr lang="en-US" dirty="0" err="1" smtClean="0"/>
              <a:t>Externo</a:t>
            </a:r>
            <a:r>
              <a:rPr lang="en-US" dirty="0" smtClean="0"/>
              <a:t> 2: </a:t>
            </a:r>
            <a:r>
              <a:rPr lang="en-US" dirty="0" err="1" smtClean="0"/>
              <a:t>Entrada</a:t>
            </a:r>
            <a:r>
              <a:rPr lang="en-US" dirty="0" smtClean="0"/>
              <a:t> de </a:t>
            </a:r>
            <a:r>
              <a:rPr lang="en-US" dirty="0" err="1" smtClean="0"/>
              <a:t>disparo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ETR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TIM2, 3 e 4.</a:t>
            </a:r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 de </a:t>
            </a:r>
            <a:r>
              <a:rPr lang="en-US" dirty="0" err="1" smtClean="0"/>
              <a:t>disparo</a:t>
            </a:r>
            <a:r>
              <a:rPr lang="en-US" dirty="0"/>
              <a:t> </a:t>
            </a:r>
            <a:r>
              <a:rPr lang="en-US" dirty="0" err="1" smtClean="0"/>
              <a:t>internas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ITRx</a:t>
            </a:r>
            <a:r>
              <a:rPr lang="en-US" dirty="0" smtClean="0"/>
              <a:t>): </a:t>
            </a:r>
            <a:r>
              <a:rPr lang="en-US" dirty="0" err="1" smtClean="0"/>
              <a:t>usando</a:t>
            </a:r>
            <a:r>
              <a:rPr lang="en-US" dirty="0" smtClean="0"/>
              <a:t> um timer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prescaler</a:t>
            </a:r>
            <a:r>
              <a:rPr lang="en-US" dirty="0" smtClean="0"/>
              <a:t> para outro timer.</a:t>
            </a:r>
          </a:p>
        </p:txBody>
      </p:sp>
    </p:spTree>
    <p:extLst>
      <p:ext uri="{BB962C8B-B14F-4D97-AF65-F5344CB8AC3E}">
        <p14:creationId xmlns:p14="http://schemas.microsoft.com/office/powerpoint/2010/main" val="33330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b="1" dirty="0" err="1" smtClean="0"/>
              <a:t>Organização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endParaRPr lang="en-US" dirty="0" smtClean="0"/>
          </a:p>
          <a:p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funcional</a:t>
            </a:r>
            <a:endParaRPr lang="en-US" dirty="0" smtClean="0"/>
          </a:p>
          <a:p>
            <a:r>
              <a:rPr lang="en-US" dirty="0" err="1" smtClean="0"/>
              <a:t>Canais</a:t>
            </a:r>
            <a:r>
              <a:rPr lang="en-US" dirty="0" smtClean="0"/>
              <a:t> Capture/Compare</a:t>
            </a:r>
          </a:p>
          <a:p>
            <a:r>
              <a:rPr lang="en-US" dirty="0" smtClean="0"/>
              <a:t>Input Capture</a:t>
            </a:r>
          </a:p>
          <a:p>
            <a:r>
              <a:rPr lang="en-US" dirty="0" smtClean="0"/>
              <a:t>PWM Input Mode</a:t>
            </a:r>
          </a:p>
          <a:p>
            <a:r>
              <a:rPr lang="en-US" dirty="0" err="1" smtClean="0"/>
              <a:t>Modo</a:t>
            </a:r>
            <a:r>
              <a:rPr lang="en-US" dirty="0" smtClean="0"/>
              <a:t> Output Compare</a:t>
            </a:r>
          </a:p>
          <a:p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r>
              <a:rPr lang="en-US" dirty="0" smtClean="0"/>
              <a:t> de PWM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0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CK_INT</a:t>
            </a:r>
          </a:p>
          <a:p>
            <a:r>
              <a:rPr lang="en-US" dirty="0" smtClean="0"/>
              <a:t>Se o </a:t>
            </a:r>
            <a:r>
              <a:rPr lang="en-US" dirty="0" err="1" smtClean="0"/>
              <a:t>controlador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escravo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desativado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SMS</a:t>
            </a:r>
            <a:r>
              <a:rPr lang="en-US" dirty="0" smtClean="0"/>
              <a:t> = 000 no </a:t>
            </a:r>
            <a:r>
              <a:rPr lang="en-US" b="1" dirty="0" err="1" smtClean="0">
                <a:solidFill>
                  <a:srgbClr val="FF0000"/>
                </a:solidFill>
              </a:rPr>
              <a:t>TIMx_SMCR</a:t>
            </a:r>
            <a:r>
              <a:rPr lang="en-US" dirty="0" smtClean="0"/>
              <a:t>) </a:t>
            </a:r>
            <a:r>
              <a:rPr lang="en-US" dirty="0" err="1" smtClean="0"/>
              <a:t>então</a:t>
            </a:r>
            <a:r>
              <a:rPr lang="en-US" dirty="0" smtClean="0"/>
              <a:t> CEN e DIR (do </a:t>
            </a:r>
            <a:r>
              <a:rPr lang="en-US" b="1" dirty="0" smtClean="0">
                <a:solidFill>
                  <a:srgbClr val="FF0000"/>
                </a:solidFill>
              </a:rPr>
              <a:t>TIMx_CR1</a:t>
            </a:r>
            <a:r>
              <a:rPr lang="en-US" dirty="0" smtClean="0"/>
              <a:t>) e UG (do </a:t>
            </a:r>
            <a:r>
              <a:rPr lang="en-US" b="1" dirty="0" err="1" smtClean="0">
                <a:solidFill>
                  <a:srgbClr val="FF0000"/>
                </a:solidFill>
              </a:rPr>
              <a:t>TIMx_EGR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bits de </a:t>
            </a:r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mudados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software. </a:t>
            </a:r>
          </a:p>
          <a:p>
            <a:r>
              <a:rPr lang="en-US" dirty="0" err="1" smtClean="0"/>
              <a:t>Nestas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,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CEN</a:t>
            </a:r>
            <a:r>
              <a:rPr lang="en-US" dirty="0" smtClean="0"/>
              <a:t> = 1 o </a:t>
            </a:r>
            <a:r>
              <a:rPr lang="en-US" dirty="0" err="1" smtClean="0"/>
              <a:t>precaler</a:t>
            </a:r>
            <a:r>
              <a:rPr lang="en-US" dirty="0" smtClean="0"/>
              <a:t> é </a:t>
            </a:r>
            <a:r>
              <a:rPr lang="en-US" dirty="0" err="1" smtClean="0"/>
              <a:t>clockado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CK_INT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Modo</a:t>
            </a:r>
            <a:r>
              <a:rPr lang="en-US" b="1" dirty="0" smtClean="0">
                <a:solidFill>
                  <a:srgbClr val="FF0000"/>
                </a:solidFill>
              </a:rPr>
              <a:t> de Clock </a:t>
            </a:r>
            <a:r>
              <a:rPr lang="en-US" b="1" dirty="0" err="1" smtClean="0">
                <a:solidFill>
                  <a:srgbClr val="FF0000"/>
                </a:solidFill>
              </a:rPr>
              <a:t>Externo</a:t>
            </a:r>
            <a:r>
              <a:rPr lang="en-US" b="1" dirty="0" smtClean="0">
                <a:solidFill>
                  <a:srgbClr val="FF0000"/>
                </a:solidFill>
              </a:rPr>
              <a:t> 1: </a:t>
            </a:r>
            <a:r>
              <a:rPr lang="en-US" b="1" dirty="0" err="1" smtClean="0">
                <a:solidFill>
                  <a:srgbClr val="FF0000"/>
                </a:solidFill>
              </a:rPr>
              <a:t>TIx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Este </a:t>
            </a:r>
            <a:r>
              <a:rPr lang="en-US" dirty="0" err="1" smtClean="0"/>
              <a:t>modo</a:t>
            </a:r>
            <a:r>
              <a:rPr lang="en-US" dirty="0" smtClean="0"/>
              <a:t> é </a:t>
            </a:r>
            <a:r>
              <a:rPr lang="en-US" dirty="0" err="1" smtClean="0"/>
              <a:t>selecionado</a:t>
            </a:r>
            <a:r>
              <a:rPr lang="en-US" dirty="0" smtClean="0"/>
              <a:t> com SMS = 111 (do </a:t>
            </a:r>
            <a:r>
              <a:rPr lang="en-US" dirty="0" err="1" smtClean="0"/>
              <a:t>TIMx_SMCR</a:t>
            </a:r>
            <a:r>
              <a:rPr lang="en-US" dirty="0" smtClean="0"/>
              <a:t>). O </a:t>
            </a:r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borda</a:t>
            </a:r>
            <a:r>
              <a:rPr lang="en-US" dirty="0" smtClean="0"/>
              <a:t> de </a:t>
            </a:r>
            <a:r>
              <a:rPr lang="en-US" dirty="0" err="1" smtClean="0"/>
              <a:t>subida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descida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configurar</a:t>
            </a:r>
            <a:r>
              <a:rPr lang="en-US" dirty="0" smtClean="0"/>
              <a:t> o </a:t>
            </a:r>
            <a:r>
              <a:rPr lang="en-US" dirty="0" err="1" smtClean="0"/>
              <a:t>upcounter</a:t>
            </a:r>
            <a:r>
              <a:rPr lang="en-US" dirty="0" smtClean="0"/>
              <a:t> para </a:t>
            </a:r>
            <a:r>
              <a:rPr lang="en-US" dirty="0" err="1" smtClean="0"/>
              <a:t>contar</a:t>
            </a:r>
            <a:r>
              <a:rPr lang="en-US" dirty="0" smtClean="0"/>
              <a:t> com a </a:t>
            </a:r>
            <a:r>
              <a:rPr lang="en-US" dirty="0" err="1" smtClean="0"/>
              <a:t>borda</a:t>
            </a:r>
            <a:r>
              <a:rPr lang="en-US" dirty="0" smtClean="0"/>
              <a:t> de </a:t>
            </a:r>
            <a:r>
              <a:rPr lang="en-US" dirty="0" err="1" smtClean="0"/>
              <a:t>subida</a:t>
            </a:r>
            <a:r>
              <a:rPr lang="en-US" dirty="0" smtClean="0"/>
              <a:t> no </a:t>
            </a:r>
            <a:r>
              <a:rPr lang="en-US" b="1" dirty="0" smtClean="0">
                <a:solidFill>
                  <a:srgbClr val="FF0000"/>
                </a:solidFill>
              </a:rPr>
              <a:t>TI2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Configurar</a:t>
            </a:r>
            <a:r>
              <a:rPr lang="en-US" dirty="0" smtClean="0"/>
              <a:t> o canal 2 a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borda</a:t>
            </a:r>
            <a:r>
              <a:rPr lang="en-US" dirty="0" smtClean="0"/>
              <a:t> de </a:t>
            </a:r>
            <a:r>
              <a:rPr lang="en-US" dirty="0" err="1" smtClean="0"/>
              <a:t>subida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TI2: CC2S = 01 (no TIMx_CCMR1)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Configura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IC2F[3:0] (no TIMx_CCMR1). Se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IC2F = 0000.</a:t>
            </a:r>
          </a:p>
        </p:txBody>
      </p:sp>
    </p:spTree>
    <p:extLst>
      <p:ext uri="{BB962C8B-B14F-4D97-AF65-F5344CB8AC3E}">
        <p14:creationId xmlns:p14="http://schemas.microsoft.com/office/powerpoint/2010/main" val="22967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Modo</a:t>
            </a:r>
            <a:r>
              <a:rPr lang="en-US" b="1" dirty="0" smtClean="0">
                <a:solidFill>
                  <a:srgbClr val="FF0000"/>
                </a:solidFill>
              </a:rPr>
              <a:t> de Clock </a:t>
            </a:r>
            <a:r>
              <a:rPr lang="en-US" b="1" dirty="0" err="1" smtClean="0">
                <a:solidFill>
                  <a:srgbClr val="FF0000"/>
                </a:solidFill>
              </a:rPr>
              <a:t>Externo</a:t>
            </a:r>
            <a:r>
              <a:rPr lang="en-US" b="1" dirty="0" smtClean="0">
                <a:solidFill>
                  <a:srgbClr val="FF0000"/>
                </a:solidFill>
              </a:rPr>
              <a:t> 1: </a:t>
            </a:r>
            <a:r>
              <a:rPr lang="en-US" b="1" dirty="0" err="1" smtClean="0">
                <a:solidFill>
                  <a:srgbClr val="FF0000"/>
                </a:solidFill>
              </a:rPr>
              <a:t>TIx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configurar</a:t>
            </a:r>
            <a:r>
              <a:rPr lang="en-US" dirty="0" smtClean="0"/>
              <a:t> o </a:t>
            </a:r>
            <a:r>
              <a:rPr lang="en-US" dirty="0" err="1" smtClean="0"/>
              <a:t>upcounter</a:t>
            </a:r>
            <a:r>
              <a:rPr lang="en-US" dirty="0" smtClean="0"/>
              <a:t> para </a:t>
            </a:r>
            <a:r>
              <a:rPr lang="en-US" dirty="0" err="1" smtClean="0"/>
              <a:t>contar</a:t>
            </a:r>
            <a:r>
              <a:rPr lang="en-US" dirty="0" smtClean="0"/>
              <a:t> com a </a:t>
            </a:r>
            <a:r>
              <a:rPr lang="en-US" dirty="0" err="1" smtClean="0"/>
              <a:t>borda</a:t>
            </a:r>
            <a:r>
              <a:rPr lang="en-US" dirty="0" smtClean="0"/>
              <a:t> de </a:t>
            </a:r>
            <a:r>
              <a:rPr lang="en-US" dirty="0" err="1" smtClean="0"/>
              <a:t>subida</a:t>
            </a:r>
            <a:r>
              <a:rPr lang="en-US" dirty="0" smtClean="0"/>
              <a:t> no </a:t>
            </a:r>
            <a:r>
              <a:rPr lang="en-US" b="1" dirty="0" smtClean="0">
                <a:solidFill>
                  <a:srgbClr val="FF0000"/>
                </a:solidFill>
              </a:rPr>
              <a:t>TI2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err="1" smtClean="0"/>
              <a:t>Selecionar</a:t>
            </a:r>
            <a:r>
              <a:rPr lang="en-US" dirty="0" smtClean="0"/>
              <a:t> a </a:t>
            </a:r>
            <a:r>
              <a:rPr lang="en-US" dirty="0" err="1" smtClean="0"/>
              <a:t>polaridade</a:t>
            </a:r>
            <a:r>
              <a:rPr lang="en-US" dirty="0" smtClean="0"/>
              <a:t> da </a:t>
            </a:r>
            <a:r>
              <a:rPr lang="en-US" dirty="0" err="1" smtClean="0"/>
              <a:t>borda</a:t>
            </a:r>
            <a:r>
              <a:rPr lang="en-US" dirty="0" smtClean="0"/>
              <a:t> (</a:t>
            </a:r>
            <a:r>
              <a:rPr lang="en-US" dirty="0" err="1" smtClean="0"/>
              <a:t>subida</a:t>
            </a:r>
            <a:r>
              <a:rPr lang="en-US" dirty="0" smtClean="0"/>
              <a:t>):   CC2P = 0 e CC2NP = 0 (no </a:t>
            </a:r>
            <a:r>
              <a:rPr lang="en-US" dirty="0" err="1" smtClean="0"/>
              <a:t>TIMx_CCER</a:t>
            </a:r>
            <a:r>
              <a:rPr lang="en-US" dirty="0" smtClean="0"/>
              <a:t>).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err="1" smtClean="0"/>
              <a:t>Configurar</a:t>
            </a:r>
            <a:r>
              <a:rPr lang="en-US" dirty="0" smtClean="0"/>
              <a:t> o timer no </a:t>
            </a:r>
            <a:r>
              <a:rPr lang="en-US" dirty="0" err="1" smtClean="0"/>
              <a:t>modo</a:t>
            </a:r>
            <a:r>
              <a:rPr lang="en-US" dirty="0" smtClean="0"/>
              <a:t> clock </a:t>
            </a:r>
            <a:r>
              <a:rPr lang="en-US" dirty="0" err="1" smtClean="0"/>
              <a:t>externo</a:t>
            </a:r>
            <a:r>
              <a:rPr lang="en-US" dirty="0" smtClean="0"/>
              <a:t> 1 </a:t>
            </a:r>
            <a:r>
              <a:rPr lang="en-US" dirty="0" err="1" smtClean="0"/>
              <a:t>escrevendo</a:t>
            </a:r>
            <a:r>
              <a:rPr lang="en-US" dirty="0" smtClean="0"/>
              <a:t> SMS = 111 (no </a:t>
            </a:r>
            <a:r>
              <a:rPr lang="en-US" dirty="0" err="1" smtClean="0"/>
              <a:t>TIMx_SMCR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err="1" smtClean="0"/>
              <a:t>Selecione</a:t>
            </a:r>
            <a:r>
              <a:rPr lang="en-US" dirty="0" smtClean="0"/>
              <a:t> TI2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de clock </a:t>
            </a:r>
            <a:r>
              <a:rPr lang="en-US" dirty="0" err="1" smtClean="0"/>
              <a:t>escrevendo</a:t>
            </a:r>
            <a:r>
              <a:rPr lang="en-US" dirty="0" smtClean="0"/>
              <a:t> TS = 110 (no </a:t>
            </a:r>
            <a:r>
              <a:rPr lang="en-US" dirty="0" err="1" smtClean="0"/>
              <a:t>TIMx_SMCR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err="1" smtClean="0"/>
              <a:t>Habilitar</a:t>
            </a:r>
            <a:r>
              <a:rPr lang="en-US" dirty="0" smtClean="0"/>
              <a:t> o </a:t>
            </a:r>
            <a:r>
              <a:rPr lang="en-US" dirty="0" err="1" smtClean="0"/>
              <a:t>contador</a:t>
            </a:r>
            <a:r>
              <a:rPr lang="en-US" dirty="0" smtClean="0"/>
              <a:t> com CEN = 1 (no TIMx_CR1)</a:t>
            </a:r>
          </a:p>
        </p:txBody>
      </p:sp>
    </p:spTree>
    <p:extLst>
      <p:ext uri="{BB962C8B-B14F-4D97-AF65-F5344CB8AC3E}">
        <p14:creationId xmlns:p14="http://schemas.microsoft.com/office/powerpoint/2010/main" val="57356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Exemplo</a:t>
            </a:r>
            <a:r>
              <a:rPr lang="en-US" b="1" dirty="0" smtClean="0">
                <a:solidFill>
                  <a:srgbClr val="FF0000"/>
                </a:solidFill>
              </a:rPr>
              <a:t> TI2: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7850"/>
            <a:ext cx="8824376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2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ocorrer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borda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TI2, o </a:t>
            </a:r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incrementado</a:t>
            </a:r>
            <a:r>
              <a:rPr lang="en-US" dirty="0"/>
              <a:t> </a:t>
            </a:r>
            <a:r>
              <a:rPr lang="en-US" dirty="0" smtClean="0"/>
              <a:t>e o bit TIF </a:t>
            </a:r>
            <a:r>
              <a:rPr lang="en-US" dirty="0" err="1" smtClean="0"/>
              <a:t>setado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1" y="2438400"/>
            <a:ext cx="839540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07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Modo</a:t>
            </a:r>
            <a:r>
              <a:rPr lang="en-US" b="1" dirty="0" smtClean="0">
                <a:solidFill>
                  <a:srgbClr val="FF0000"/>
                </a:solidFill>
              </a:rPr>
              <a:t> de Clock </a:t>
            </a:r>
            <a:r>
              <a:rPr lang="en-US" b="1" dirty="0" err="1" smtClean="0">
                <a:solidFill>
                  <a:srgbClr val="FF0000"/>
                </a:solidFill>
              </a:rPr>
              <a:t>Externo</a:t>
            </a:r>
            <a:r>
              <a:rPr lang="en-US" b="1" dirty="0" smtClean="0">
                <a:solidFill>
                  <a:srgbClr val="FF0000"/>
                </a:solidFill>
              </a:rPr>
              <a:t> 2: ETR</a:t>
            </a:r>
          </a:p>
          <a:p>
            <a:r>
              <a:rPr lang="en-US" dirty="0" smtClean="0"/>
              <a:t>Este </a:t>
            </a:r>
            <a:r>
              <a:rPr lang="en-US" dirty="0" err="1" smtClean="0"/>
              <a:t>modo</a:t>
            </a:r>
            <a:r>
              <a:rPr lang="en-US" dirty="0" smtClean="0"/>
              <a:t> é </a:t>
            </a:r>
            <a:r>
              <a:rPr lang="en-US" dirty="0" err="1" smtClean="0"/>
              <a:t>selecionado</a:t>
            </a:r>
            <a:r>
              <a:rPr lang="en-US" dirty="0" smtClean="0"/>
              <a:t> com ECE = 1 (no </a:t>
            </a:r>
            <a:r>
              <a:rPr lang="en-US" dirty="0" err="1" smtClean="0"/>
              <a:t>TIMx_SMCR</a:t>
            </a:r>
            <a:r>
              <a:rPr lang="en-US" dirty="0" smtClean="0"/>
              <a:t>). O </a:t>
            </a:r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borda</a:t>
            </a:r>
            <a:r>
              <a:rPr lang="en-US" dirty="0" smtClean="0"/>
              <a:t> de </a:t>
            </a:r>
            <a:r>
              <a:rPr lang="en-US" dirty="0" err="1" smtClean="0"/>
              <a:t>subida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descida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ETR.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882978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97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Modo</a:t>
            </a:r>
            <a:r>
              <a:rPr lang="en-US" b="1" dirty="0" smtClean="0">
                <a:solidFill>
                  <a:srgbClr val="FF0000"/>
                </a:solidFill>
              </a:rPr>
              <a:t> de Clock </a:t>
            </a:r>
            <a:r>
              <a:rPr lang="en-US" b="1" dirty="0" err="1" smtClean="0">
                <a:solidFill>
                  <a:srgbClr val="FF0000"/>
                </a:solidFill>
              </a:rPr>
              <a:t>Externo</a:t>
            </a:r>
            <a:r>
              <a:rPr lang="en-US" b="1" dirty="0" smtClean="0">
                <a:solidFill>
                  <a:srgbClr val="FF0000"/>
                </a:solidFill>
              </a:rPr>
              <a:t> 2: ETR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para </a:t>
            </a:r>
            <a:r>
              <a:rPr lang="en-US" dirty="0" err="1" smtClean="0"/>
              <a:t>configurar</a:t>
            </a:r>
            <a:r>
              <a:rPr lang="en-US" dirty="0" smtClean="0"/>
              <a:t> o </a:t>
            </a:r>
            <a:r>
              <a:rPr lang="en-US" dirty="0" err="1" smtClean="0"/>
              <a:t>upcounter</a:t>
            </a:r>
            <a:r>
              <a:rPr lang="en-US" dirty="0" smtClean="0"/>
              <a:t> para </a:t>
            </a:r>
            <a:r>
              <a:rPr lang="en-US" dirty="0" err="1" smtClean="0"/>
              <a:t>contar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bordas</a:t>
            </a:r>
            <a:r>
              <a:rPr lang="en-US" dirty="0" smtClean="0"/>
              <a:t> de </a:t>
            </a:r>
            <a:r>
              <a:rPr lang="en-US" dirty="0" err="1" smtClean="0"/>
              <a:t>subida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ETR: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Como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ETF[3:0] = 0000 (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TIMx_SMCR</a:t>
            </a:r>
            <a:r>
              <a:rPr lang="en-US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Ajustar</a:t>
            </a:r>
            <a:r>
              <a:rPr lang="en-US" dirty="0" smtClean="0"/>
              <a:t> o </a:t>
            </a:r>
            <a:r>
              <a:rPr lang="en-US" dirty="0" err="1" smtClean="0"/>
              <a:t>prescaler</a:t>
            </a:r>
            <a:r>
              <a:rPr lang="en-US" dirty="0" smtClean="0"/>
              <a:t> ETPS[1:0] = 01 </a:t>
            </a:r>
            <a:r>
              <a:rPr lang="en-US" dirty="0"/>
              <a:t>(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TIMx_SMCR</a:t>
            </a:r>
            <a:r>
              <a:rPr lang="en-US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borda</a:t>
            </a:r>
            <a:r>
              <a:rPr lang="en-US" dirty="0" smtClean="0"/>
              <a:t> de </a:t>
            </a:r>
            <a:r>
              <a:rPr lang="en-US" dirty="0" err="1" smtClean="0"/>
              <a:t>subida</a:t>
            </a:r>
            <a:r>
              <a:rPr lang="en-US" dirty="0" smtClean="0"/>
              <a:t> no </a:t>
            </a:r>
            <a:r>
              <a:rPr lang="en-US" dirty="0" err="1" smtClean="0"/>
              <a:t>pino</a:t>
            </a:r>
            <a:r>
              <a:rPr lang="en-US" dirty="0" smtClean="0"/>
              <a:t> ETR, ETP = 0 </a:t>
            </a:r>
            <a:r>
              <a:rPr lang="en-US" dirty="0"/>
              <a:t>(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TIMx_SMCR</a:t>
            </a:r>
            <a:r>
              <a:rPr lang="en-US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Habilitar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de Clock </a:t>
            </a:r>
            <a:r>
              <a:rPr lang="en-US" dirty="0" err="1" smtClean="0"/>
              <a:t>Externo</a:t>
            </a:r>
            <a:r>
              <a:rPr lang="en-US" dirty="0" smtClean="0"/>
              <a:t> 2 com ECE = 1 </a:t>
            </a:r>
            <a:r>
              <a:rPr lang="en-US" dirty="0"/>
              <a:t>(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TIMx_SMCR</a:t>
            </a:r>
            <a:r>
              <a:rPr lang="en-US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Habiliter</a:t>
            </a:r>
            <a:r>
              <a:rPr lang="en-US" dirty="0" smtClean="0"/>
              <a:t> o </a:t>
            </a:r>
            <a:r>
              <a:rPr lang="en-US" dirty="0" err="1" smtClean="0"/>
              <a:t>contador</a:t>
            </a:r>
            <a:r>
              <a:rPr lang="en-US" dirty="0" smtClean="0"/>
              <a:t> CEN = 1 (TIMx_CR1)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168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Descrição funcional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Modo</a:t>
            </a:r>
            <a:r>
              <a:rPr lang="en-US" b="1" dirty="0" smtClean="0">
                <a:solidFill>
                  <a:srgbClr val="FF0000"/>
                </a:solidFill>
              </a:rPr>
              <a:t> de Clock </a:t>
            </a:r>
            <a:r>
              <a:rPr lang="en-US" b="1" dirty="0" err="1" smtClean="0">
                <a:solidFill>
                  <a:srgbClr val="FF0000"/>
                </a:solidFill>
              </a:rPr>
              <a:t>Externo</a:t>
            </a:r>
            <a:r>
              <a:rPr lang="en-US" b="1" dirty="0" smtClean="0">
                <a:solidFill>
                  <a:srgbClr val="FF0000"/>
                </a:solidFill>
              </a:rPr>
              <a:t> 2: ETR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70022"/>
            <a:ext cx="8598364" cy="34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84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Canais Capture/Compare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Cada</a:t>
            </a:r>
            <a:r>
              <a:rPr lang="en-US" sz="2800" dirty="0" smtClean="0"/>
              <a:t> canal de </a:t>
            </a:r>
            <a:r>
              <a:rPr lang="en-US" sz="2800" b="1" dirty="0" smtClean="0">
                <a:solidFill>
                  <a:srgbClr val="FF0000"/>
                </a:solidFill>
              </a:rPr>
              <a:t>capture</a:t>
            </a:r>
            <a:r>
              <a:rPr lang="en-US" sz="2800" dirty="0" smtClean="0"/>
              <a:t>/</a:t>
            </a:r>
            <a:r>
              <a:rPr lang="en-US" sz="2800" b="1" dirty="0" smtClean="0">
                <a:solidFill>
                  <a:srgbClr val="0070C0"/>
                </a:solidFill>
              </a:rPr>
              <a:t>compare</a:t>
            </a:r>
            <a:r>
              <a:rPr lang="en-US" sz="2800" dirty="0" smtClean="0"/>
              <a:t> é </a:t>
            </a:r>
            <a:r>
              <a:rPr lang="en-US" sz="2800" dirty="0" err="1" smtClean="0"/>
              <a:t>construido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torno</a:t>
            </a:r>
            <a:r>
              <a:rPr lang="en-US" sz="2800" dirty="0" smtClean="0"/>
              <a:t> de um </a:t>
            </a:r>
            <a:r>
              <a:rPr lang="en-US" sz="2800" dirty="0" err="1" smtClean="0"/>
              <a:t>registrador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capture</a:t>
            </a:r>
            <a:r>
              <a:rPr lang="en-US" sz="2800" dirty="0" smtClean="0"/>
              <a:t>/</a:t>
            </a:r>
            <a:r>
              <a:rPr lang="en-US" sz="2800" b="1" dirty="0" smtClean="0">
                <a:solidFill>
                  <a:srgbClr val="0070C0"/>
                </a:solidFill>
              </a:rPr>
              <a:t>compare</a:t>
            </a:r>
            <a:r>
              <a:rPr lang="en-US" sz="2800" dirty="0" smtClean="0"/>
              <a:t> (</a:t>
            </a:r>
            <a:r>
              <a:rPr lang="en-US" sz="2800" dirty="0" err="1" smtClean="0"/>
              <a:t>incluindo</a:t>
            </a:r>
            <a:r>
              <a:rPr lang="en-US" sz="2800" dirty="0" smtClean="0"/>
              <a:t> um </a:t>
            </a:r>
            <a:r>
              <a:rPr lang="en-US" sz="2800" dirty="0" err="1" smtClean="0"/>
              <a:t>registrador</a:t>
            </a:r>
            <a:r>
              <a:rPr lang="en-US" sz="2800" dirty="0" smtClean="0"/>
              <a:t> </a:t>
            </a:r>
            <a:r>
              <a:rPr lang="en-US" sz="2800" dirty="0" err="1" smtClean="0"/>
              <a:t>sombra</a:t>
            </a:r>
            <a:r>
              <a:rPr lang="en-US" sz="2800" dirty="0" smtClean="0"/>
              <a:t>), um </a:t>
            </a:r>
            <a:r>
              <a:rPr lang="en-US" sz="2800" dirty="0" err="1" smtClean="0"/>
              <a:t>estágio</a:t>
            </a:r>
            <a:r>
              <a:rPr lang="en-US" sz="2800" dirty="0" smtClean="0"/>
              <a:t> de </a:t>
            </a:r>
            <a:r>
              <a:rPr lang="en-US" sz="2800" dirty="0" err="1" smtClean="0"/>
              <a:t>entrada</a:t>
            </a:r>
            <a:r>
              <a:rPr lang="en-US" sz="2800" dirty="0" smtClean="0"/>
              <a:t> para o </a:t>
            </a:r>
            <a:r>
              <a:rPr lang="en-US" sz="2800" b="1" dirty="0" smtClean="0">
                <a:solidFill>
                  <a:srgbClr val="FF0000"/>
                </a:solidFill>
              </a:rPr>
              <a:t>capture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(com </a:t>
            </a:r>
            <a:r>
              <a:rPr lang="en-US" sz="2800" dirty="0" err="1" smtClean="0"/>
              <a:t>filtro</a:t>
            </a:r>
            <a:r>
              <a:rPr lang="en-US" sz="2800" dirty="0" smtClean="0"/>
              <a:t> digital, multiplex e </a:t>
            </a:r>
            <a:r>
              <a:rPr lang="en-US" sz="2800" dirty="0" err="1" smtClean="0"/>
              <a:t>prescaler</a:t>
            </a:r>
            <a:r>
              <a:rPr lang="en-US" sz="2800" dirty="0" smtClean="0"/>
              <a:t>) e um </a:t>
            </a:r>
            <a:r>
              <a:rPr lang="en-US" sz="2800" dirty="0" err="1" smtClean="0"/>
              <a:t>estágio</a:t>
            </a:r>
            <a:r>
              <a:rPr lang="en-US" sz="2800" dirty="0" smtClean="0"/>
              <a:t> de </a:t>
            </a:r>
            <a:r>
              <a:rPr lang="en-US" sz="2800" dirty="0" err="1" smtClean="0"/>
              <a:t>saída</a:t>
            </a:r>
            <a:r>
              <a:rPr lang="en-US" sz="2800" dirty="0"/>
              <a:t> </a:t>
            </a:r>
            <a:r>
              <a:rPr lang="en-US" sz="2800" dirty="0" smtClean="0"/>
              <a:t>(com </a:t>
            </a:r>
            <a:r>
              <a:rPr lang="en-US" sz="2800" b="1" dirty="0" smtClean="0">
                <a:solidFill>
                  <a:srgbClr val="0070C0"/>
                </a:solidFill>
              </a:rPr>
              <a:t>compare</a:t>
            </a:r>
            <a:r>
              <a:rPr lang="en-US" sz="2800" dirty="0" smtClean="0"/>
              <a:t> e </a:t>
            </a:r>
            <a:r>
              <a:rPr lang="en-US" sz="2800" dirty="0" err="1" smtClean="0"/>
              <a:t>controle</a:t>
            </a:r>
            <a:r>
              <a:rPr lang="en-US" sz="2800" dirty="0" smtClean="0"/>
              <a:t> de </a:t>
            </a:r>
            <a:r>
              <a:rPr lang="en-US" sz="2800" dirty="0" err="1" smtClean="0"/>
              <a:t>saída</a:t>
            </a:r>
            <a:r>
              <a:rPr lang="en-US" sz="2800" dirty="0" smtClean="0"/>
              <a:t>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9" y="3505200"/>
            <a:ext cx="8547539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76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Canais Capture/Compare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 </a:t>
            </a:r>
            <a:r>
              <a:rPr lang="en-US" sz="2400" dirty="0" err="1" smtClean="0"/>
              <a:t>estágio</a:t>
            </a:r>
            <a:r>
              <a:rPr lang="en-US" sz="2400" dirty="0" smtClean="0"/>
              <a:t> de </a:t>
            </a:r>
            <a:r>
              <a:rPr lang="en-US" sz="2400" dirty="0" err="1" smtClean="0"/>
              <a:t>entrada</a:t>
            </a:r>
            <a:r>
              <a:rPr lang="en-US" sz="2400" dirty="0" smtClean="0"/>
              <a:t> </a:t>
            </a:r>
            <a:r>
              <a:rPr lang="en-US" sz="2400" dirty="0" err="1" smtClean="0"/>
              <a:t>amostra</a:t>
            </a:r>
            <a:r>
              <a:rPr lang="en-US" sz="2400" dirty="0" smtClean="0"/>
              <a:t> a </a:t>
            </a:r>
            <a:r>
              <a:rPr lang="en-US" sz="2400" dirty="0" err="1" smtClean="0"/>
              <a:t>correspondente</a:t>
            </a:r>
            <a:r>
              <a:rPr lang="en-US" sz="2400" dirty="0" smtClean="0"/>
              <a:t> </a:t>
            </a:r>
            <a:r>
              <a:rPr lang="en-US" sz="2400" dirty="0" err="1" smtClean="0"/>
              <a:t>entrada</a:t>
            </a:r>
            <a:r>
              <a:rPr lang="en-US" sz="2400" dirty="0" smtClean="0"/>
              <a:t> </a:t>
            </a:r>
            <a:r>
              <a:rPr lang="en-US" sz="2400" dirty="0" err="1" smtClean="0"/>
              <a:t>TIx</a:t>
            </a:r>
            <a:r>
              <a:rPr lang="en-US" sz="2400" dirty="0" smtClean="0"/>
              <a:t> para </a:t>
            </a:r>
            <a:r>
              <a:rPr lang="en-US" sz="2400" dirty="0" err="1" smtClean="0"/>
              <a:t>gerar</a:t>
            </a:r>
            <a:r>
              <a:rPr lang="en-US" sz="2400" dirty="0" smtClean="0"/>
              <a:t> um </a:t>
            </a:r>
            <a:r>
              <a:rPr lang="en-US" sz="2400" dirty="0" err="1" smtClean="0"/>
              <a:t>sinal</a:t>
            </a:r>
            <a:r>
              <a:rPr lang="en-US" sz="2400" dirty="0" smtClean="0"/>
              <a:t> </a:t>
            </a:r>
            <a:r>
              <a:rPr lang="en-US" sz="2400" dirty="0" err="1" smtClean="0"/>
              <a:t>filtrado</a:t>
            </a:r>
            <a:r>
              <a:rPr lang="en-US" sz="2400" dirty="0" smtClean="0"/>
              <a:t> </a:t>
            </a:r>
            <a:r>
              <a:rPr lang="en-US" sz="2400" dirty="0" err="1" smtClean="0"/>
              <a:t>TIxF</a:t>
            </a:r>
            <a:r>
              <a:rPr lang="en-US" sz="2400" dirty="0" smtClean="0"/>
              <a:t>. </a:t>
            </a:r>
            <a:r>
              <a:rPr lang="en-US" sz="2400" dirty="0" err="1" smtClean="0"/>
              <a:t>Então</a:t>
            </a:r>
            <a:r>
              <a:rPr lang="en-US" sz="2400" dirty="0" smtClean="0"/>
              <a:t>, um detector de </a:t>
            </a:r>
            <a:r>
              <a:rPr lang="en-US" sz="2400" dirty="0" err="1" smtClean="0"/>
              <a:t>borda</a:t>
            </a:r>
            <a:r>
              <a:rPr lang="en-US" sz="2400" dirty="0" smtClean="0"/>
              <a:t> com </a:t>
            </a:r>
            <a:r>
              <a:rPr lang="en-US" sz="2400" dirty="0" err="1" smtClean="0"/>
              <a:t>seleção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polaridade</a:t>
            </a:r>
            <a:r>
              <a:rPr lang="en-US" sz="2400" dirty="0" smtClean="0"/>
              <a:t> </a:t>
            </a:r>
            <a:r>
              <a:rPr lang="en-US" sz="2400" dirty="0" err="1" smtClean="0"/>
              <a:t>gera</a:t>
            </a:r>
            <a:r>
              <a:rPr lang="en-US" sz="2400" dirty="0" smtClean="0"/>
              <a:t> um </a:t>
            </a:r>
            <a:r>
              <a:rPr lang="en-US" sz="2400" dirty="0" err="1" smtClean="0"/>
              <a:t>sinal</a:t>
            </a:r>
            <a:r>
              <a:rPr lang="en-US" sz="2400" dirty="0" smtClean="0"/>
              <a:t> </a:t>
            </a:r>
            <a:r>
              <a:rPr lang="en-US" sz="2400" dirty="0" err="1" smtClean="0"/>
              <a:t>TIxFPx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usado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entrada</a:t>
            </a:r>
            <a:r>
              <a:rPr lang="en-US" sz="2400" dirty="0" smtClean="0"/>
              <a:t> de </a:t>
            </a:r>
            <a:r>
              <a:rPr lang="en-US" sz="2400" dirty="0" err="1" smtClean="0"/>
              <a:t>disparo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controlador</a:t>
            </a:r>
            <a:r>
              <a:rPr lang="en-US" sz="2400" dirty="0" smtClean="0"/>
              <a:t> de </a:t>
            </a:r>
            <a:r>
              <a:rPr lang="en-US" sz="2400" dirty="0" err="1" smtClean="0"/>
              <a:t>modo</a:t>
            </a:r>
            <a:r>
              <a:rPr lang="en-US" sz="2400" dirty="0"/>
              <a:t> </a:t>
            </a:r>
            <a:r>
              <a:rPr lang="en-US" sz="2400" dirty="0" err="1" smtClean="0"/>
              <a:t>escravo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comando</a:t>
            </a:r>
            <a:r>
              <a:rPr lang="en-US" sz="2400" dirty="0" smtClean="0"/>
              <a:t> do </a:t>
            </a:r>
            <a:r>
              <a:rPr lang="en-US" sz="2400" b="1" dirty="0" smtClean="0">
                <a:solidFill>
                  <a:srgbClr val="FF0000"/>
                </a:solidFill>
              </a:rPr>
              <a:t>capture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Ele</a:t>
            </a:r>
            <a:r>
              <a:rPr lang="en-US" sz="2400" dirty="0" smtClean="0"/>
              <a:t> é </a:t>
            </a:r>
            <a:r>
              <a:rPr lang="en-US" sz="2400" dirty="0" err="1" smtClean="0"/>
              <a:t>prescalado</a:t>
            </a:r>
            <a:r>
              <a:rPr lang="en-US" sz="2400" dirty="0" smtClean="0"/>
              <a:t> antes do </a:t>
            </a:r>
            <a:r>
              <a:rPr lang="en-US" sz="2400" dirty="0" err="1" smtClean="0"/>
              <a:t>registrador</a:t>
            </a:r>
            <a:r>
              <a:rPr lang="en-US" sz="2400" dirty="0" smtClean="0"/>
              <a:t> do capture </a:t>
            </a:r>
            <a:r>
              <a:rPr lang="en-US" sz="2400" dirty="0" err="1" smtClean="0"/>
              <a:t>ICxPS</a:t>
            </a:r>
            <a:r>
              <a:rPr lang="en-US" sz="24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9" y="3403430"/>
            <a:ext cx="8547539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8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 err="1" smtClean="0"/>
              <a:t>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TIMx</a:t>
            </a:r>
            <a:r>
              <a:rPr lang="en-US" dirty="0" smtClean="0"/>
              <a:t> (x = 2…5) </a:t>
            </a:r>
            <a:r>
              <a:rPr lang="en-US" dirty="0" err="1" smtClean="0"/>
              <a:t>são</a:t>
            </a:r>
            <a:r>
              <a:rPr lang="en-US" dirty="0" smtClean="0"/>
              <a:t> timers de </a:t>
            </a:r>
            <a:r>
              <a:rPr lang="en-US" dirty="0" err="1" smtClean="0"/>
              <a:t>propósito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Consistem</a:t>
            </a:r>
            <a:r>
              <a:rPr lang="en-US" dirty="0" smtClean="0"/>
              <a:t> de </a:t>
            </a:r>
            <a:r>
              <a:rPr lang="en-US" dirty="0" err="1" smtClean="0"/>
              <a:t>contadores</a:t>
            </a:r>
            <a:r>
              <a:rPr lang="en-US" dirty="0" smtClean="0"/>
              <a:t> 16/32-bit com auto-</a:t>
            </a:r>
            <a:r>
              <a:rPr lang="en-US" dirty="0" err="1" smtClean="0"/>
              <a:t>recarga</a:t>
            </a:r>
            <a:r>
              <a:rPr lang="en-US" dirty="0" smtClean="0"/>
              <a:t> e </a:t>
            </a:r>
            <a:r>
              <a:rPr lang="en-US" dirty="0" err="1" smtClean="0"/>
              <a:t>acionados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 smtClean="0"/>
              <a:t> de um clock pre-</a:t>
            </a:r>
            <a:r>
              <a:rPr lang="en-US" dirty="0" err="1" smtClean="0"/>
              <a:t>escalado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divido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prescaler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Um Timer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diversos</a:t>
            </a:r>
            <a:r>
              <a:rPr lang="en-US" dirty="0" smtClean="0"/>
              <a:t> fins,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medir</a:t>
            </a:r>
            <a:r>
              <a:rPr lang="en-US" dirty="0" smtClean="0"/>
              <a:t> </a:t>
            </a:r>
            <a:r>
              <a:rPr lang="en-US" dirty="0" err="1" smtClean="0"/>
              <a:t>lagura</a:t>
            </a:r>
            <a:r>
              <a:rPr lang="en-US" dirty="0" smtClean="0"/>
              <a:t> de </a:t>
            </a:r>
            <a:r>
              <a:rPr lang="en-US" dirty="0" err="1" smtClean="0"/>
              <a:t>pulsos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sinais</a:t>
            </a:r>
            <a:r>
              <a:rPr lang="en-US" dirty="0" smtClean="0"/>
              <a:t> (Input Capture)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onda</a:t>
            </a:r>
            <a:r>
              <a:rPr lang="en-US" dirty="0" smtClean="0"/>
              <a:t> (Output Compare e PWM).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tempos dos </a:t>
            </a:r>
            <a:r>
              <a:rPr lang="en-US" dirty="0" err="1" smtClean="0"/>
              <a:t>sinais</a:t>
            </a:r>
            <a:r>
              <a:rPr lang="en-US" dirty="0" smtClean="0"/>
              <a:t> 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 </a:t>
            </a:r>
            <a:r>
              <a:rPr lang="en-US" dirty="0" err="1" smtClean="0"/>
              <a:t>vão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poucos</a:t>
            </a:r>
            <a:r>
              <a:rPr lang="en-US" dirty="0" smtClean="0"/>
              <a:t> micro-</a:t>
            </a:r>
            <a:r>
              <a:rPr lang="en-US" dirty="0" err="1" smtClean="0"/>
              <a:t>segundos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mili-segundos</a:t>
            </a:r>
            <a:r>
              <a:rPr lang="en-US" dirty="0" smtClean="0"/>
              <a:t> dada a </a:t>
            </a:r>
            <a:r>
              <a:rPr lang="en-US" dirty="0" err="1" smtClean="0"/>
              <a:t>atuação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efetuar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prescalers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do TIM </a:t>
            </a:r>
            <a:r>
              <a:rPr lang="en-US" dirty="0" err="1" smtClean="0"/>
              <a:t>quando</a:t>
            </a:r>
            <a:r>
              <a:rPr lang="en-US" dirty="0" smtClean="0"/>
              <a:t> do </a:t>
            </a:r>
            <a:r>
              <a:rPr lang="en-US" dirty="0" err="1" smtClean="0"/>
              <a:t>controlador</a:t>
            </a:r>
            <a:r>
              <a:rPr lang="en-US" dirty="0" smtClean="0"/>
              <a:t> do clock do RCC.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1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pt-BR" b="1" dirty="0" smtClean="0"/>
              <a:t>Canais Capture/Compare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 </a:t>
            </a:r>
            <a:r>
              <a:rPr lang="en-US" sz="2800" dirty="0" err="1" smtClean="0"/>
              <a:t>estágio</a:t>
            </a:r>
            <a:r>
              <a:rPr lang="en-US" sz="2800" dirty="0" smtClean="0"/>
              <a:t> de </a:t>
            </a:r>
            <a:r>
              <a:rPr lang="en-US" sz="2800" dirty="0" err="1" smtClean="0"/>
              <a:t>saída</a:t>
            </a:r>
            <a:r>
              <a:rPr lang="en-US" sz="2800" dirty="0" smtClean="0"/>
              <a:t> </a:t>
            </a:r>
            <a:r>
              <a:rPr lang="en-US" sz="2800" dirty="0" err="1" smtClean="0"/>
              <a:t>gera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forma de </a:t>
            </a:r>
            <a:r>
              <a:rPr lang="en-US" sz="2800" dirty="0" err="1" smtClean="0"/>
              <a:t>onda</a:t>
            </a:r>
            <a:r>
              <a:rPr lang="en-US" sz="2800" dirty="0" smtClean="0"/>
              <a:t> </a:t>
            </a:r>
            <a:r>
              <a:rPr lang="en-US" sz="2800" dirty="0" err="1" smtClean="0"/>
              <a:t>intermediária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é </a:t>
            </a:r>
            <a:r>
              <a:rPr lang="en-US" sz="2800" dirty="0" err="1" smtClean="0"/>
              <a:t>utilizada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referência</a:t>
            </a:r>
            <a:r>
              <a:rPr lang="en-US" sz="2800" dirty="0" smtClean="0"/>
              <a:t>: </a:t>
            </a:r>
            <a:r>
              <a:rPr lang="en-US" sz="2800" dirty="0" err="1" smtClean="0"/>
              <a:t>OCxRef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ativa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alto). </a:t>
            </a:r>
            <a:r>
              <a:rPr lang="en-US" sz="2800" dirty="0"/>
              <a:t> </a:t>
            </a:r>
            <a:r>
              <a:rPr lang="en-US" sz="2800" dirty="0" err="1" smtClean="0"/>
              <a:t>Circuito</a:t>
            </a:r>
            <a:r>
              <a:rPr lang="en-US" sz="2800" dirty="0" smtClean="0"/>
              <a:t> principal do C/C: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3"/>
          <a:stretch/>
        </p:blipFill>
        <p:spPr>
          <a:xfrm>
            <a:off x="228600" y="2286000"/>
            <a:ext cx="8839200" cy="44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capture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rgbClr val="0070C0"/>
                </a:solidFill>
              </a:rPr>
              <a:t>compare</a:t>
            </a:r>
            <a:r>
              <a:rPr lang="en-US" dirty="0" smtClean="0"/>
              <a:t> é </a:t>
            </a:r>
            <a:r>
              <a:rPr lang="en-US" dirty="0" err="1" smtClean="0"/>
              <a:t>composto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registrador</a:t>
            </a:r>
            <a:r>
              <a:rPr lang="en-US" dirty="0" smtClean="0"/>
              <a:t> de </a:t>
            </a:r>
            <a:r>
              <a:rPr lang="en-US" dirty="0" err="1" smtClean="0"/>
              <a:t>pré-carga</a:t>
            </a:r>
            <a:r>
              <a:rPr lang="en-US" dirty="0" smtClean="0"/>
              <a:t> e um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dirty="0" err="1" smtClean="0"/>
              <a:t>sombra</a:t>
            </a:r>
            <a:r>
              <a:rPr lang="en-US" dirty="0" smtClean="0"/>
              <a:t>. </a:t>
            </a:r>
            <a:r>
              <a:rPr lang="en-US" dirty="0" err="1" smtClean="0"/>
              <a:t>Leituras</a:t>
            </a:r>
            <a:r>
              <a:rPr lang="en-US" dirty="0" smtClean="0"/>
              <a:t> e </a:t>
            </a:r>
            <a:r>
              <a:rPr lang="en-US" dirty="0" err="1" smtClean="0"/>
              <a:t>escritas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no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dirty="0" err="1" smtClean="0"/>
              <a:t>sombra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capture</a:t>
            </a:r>
            <a:r>
              <a:rPr lang="en-US" dirty="0" smtClean="0"/>
              <a:t>, </a:t>
            </a:r>
            <a:r>
              <a:rPr lang="en-US" dirty="0" err="1" smtClean="0"/>
              <a:t>capturas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dirty="0" err="1" smtClean="0"/>
              <a:t>sombra</a:t>
            </a:r>
            <a:r>
              <a:rPr lang="en-US" dirty="0" smtClean="0"/>
              <a:t>, o </a:t>
            </a:r>
            <a:r>
              <a:rPr lang="en-US" dirty="0" err="1" smtClean="0"/>
              <a:t>qual</a:t>
            </a:r>
            <a:r>
              <a:rPr lang="en-US" dirty="0" smtClean="0"/>
              <a:t> é </a:t>
            </a:r>
            <a:r>
              <a:rPr lang="en-US" dirty="0" err="1" smtClean="0"/>
              <a:t>copiado</a:t>
            </a:r>
            <a:r>
              <a:rPr lang="en-US" dirty="0" smtClean="0"/>
              <a:t> para o </a:t>
            </a:r>
            <a:r>
              <a:rPr lang="en-US" dirty="0" err="1" smtClean="0"/>
              <a:t>registrador</a:t>
            </a:r>
            <a:r>
              <a:rPr lang="en-US" dirty="0" smtClean="0"/>
              <a:t> de </a:t>
            </a:r>
            <a:r>
              <a:rPr lang="en-US" dirty="0" err="1" smtClean="0"/>
              <a:t>pré-carga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compare</a:t>
            </a:r>
            <a:r>
              <a:rPr lang="en-US" dirty="0" smtClean="0"/>
              <a:t>, o </a:t>
            </a:r>
            <a:r>
              <a:rPr lang="en-US" dirty="0" err="1" smtClean="0"/>
              <a:t>conteúdo</a:t>
            </a:r>
            <a:r>
              <a:rPr lang="en-US" dirty="0" smtClean="0"/>
              <a:t> do </a:t>
            </a:r>
            <a:r>
              <a:rPr lang="en-US" dirty="0" err="1" smtClean="0"/>
              <a:t>registrador</a:t>
            </a:r>
            <a:r>
              <a:rPr lang="en-US" dirty="0" smtClean="0"/>
              <a:t> de </a:t>
            </a:r>
            <a:r>
              <a:rPr lang="en-US" dirty="0" err="1" smtClean="0"/>
              <a:t>pré-carga</a:t>
            </a:r>
            <a:r>
              <a:rPr lang="en-US" dirty="0" smtClean="0"/>
              <a:t> é </a:t>
            </a:r>
            <a:r>
              <a:rPr lang="en-US" dirty="0" err="1" smtClean="0"/>
              <a:t>copiado</a:t>
            </a:r>
            <a:r>
              <a:rPr lang="en-US" dirty="0" smtClean="0"/>
              <a:t> para o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dirty="0" err="1" smtClean="0"/>
              <a:t>sombra</a:t>
            </a:r>
            <a:r>
              <a:rPr lang="en-US" dirty="0" smtClean="0"/>
              <a:t> o </a:t>
            </a:r>
            <a:r>
              <a:rPr lang="en-US" dirty="0" err="1" smtClean="0"/>
              <a:t>qual</a:t>
            </a:r>
            <a:r>
              <a:rPr lang="en-US" dirty="0" smtClean="0"/>
              <a:t> é </a:t>
            </a:r>
            <a:r>
              <a:rPr lang="en-US" dirty="0" err="1" smtClean="0"/>
              <a:t>comparado</a:t>
            </a:r>
            <a:r>
              <a:rPr lang="en-US" dirty="0" smtClean="0"/>
              <a:t> com o </a:t>
            </a:r>
            <a:r>
              <a:rPr lang="en-US" dirty="0" err="1" smtClean="0"/>
              <a:t>contador</a:t>
            </a:r>
            <a:r>
              <a:rPr lang="en-US" dirty="0" smtClean="0"/>
              <a:t>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mtClean="0"/>
              <a:t>Canais Capture/Compare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5967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mtClean="0"/>
              <a:t>Canais Capture/Compare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20669" cy="3899783"/>
          </a:xfr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036637"/>
            <a:ext cx="8229600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Circuito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saída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82022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Input Capture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r>
              <a:rPr lang="en-US" sz="2700" dirty="0" smtClean="0"/>
              <a:t>No </a:t>
            </a:r>
            <a:r>
              <a:rPr lang="en-US" sz="2700" b="1" dirty="0" err="1" smtClean="0">
                <a:solidFill>
                  <a:srgbClr val="FF0000"/>
                </a:solidFill>
              </a:rPr>
              <a:t>Modo</a:t>
            </a:r>
            <a:r>
              <a:rPr lang="en-US" sz="2700" b="1" dirty="0" smtClean="0">
                <a:solidFill>
                  <a:srgbClr val="FF0000"/>
                </a:solidFill>
              </a:rPr>
              <a:t> Input Capture</a:t>
            </a:r>
            <a:r>
              <a:rPr lang="en-US" sz="2700" dirty="0" smtClean="0"/>
              <a:t>, </a:t>
            </a:r>
            <a:r>
              <a:rPr lang="en-US" sz="2700" dirty="0" err="1" smtClean="0"/>
              <a:t>os</a:t>
            </a:r>
            <a:r>
              <a:rPr lang="en-US" sz="2700" dirty="0" smtClean="0"/>
              <a:t> </a:t>
            </a:r>
            <a:r>
              <a:rPr lang="en-US" sz="2700" dirty="0" err="1" smtClean="0"/>
              <a:t>registradores</a:t>
            </a:r>
            <a:r>
              <a:rPr lang="en-US" sz="2700" dirty="0" smtClean="0"/>
              <a:t> do Capture/Compare </a:t>
            </a:r>
            <a:r>
              <a:rPr lang="en-US" sz="2700" dirty="0" err="1" smtClean="0"/>
              <a:t>são</a:t>
            </a:r>
            <a:r>
              <a:rPr lang="en-US" sz="2700" dirty="0" smtClean="0"/>
              <a:t> </a:t>
            </a:r>
            <a:r>
              <a:rPr lang="en-US" sz="2700" dirty="0" err="1" smtClean="0"/>
              <a:t>utilizados</a:t>
            </a:r>
            <a:r>
              <a:rPr lang="en-US" sz="2700" dirty="0" smtClean="0"/>
              <a:t> para </a:t>
            </a:r>
            <a:r>
              <a:rPr lang="en-US" sz="2700" dirty="0" err="1" smtClean="0"/>
              <a:t>armazenar</a:t>
            </a:r>
            <a:r>
              <a:rPr lang="en-US" sz="2700" dirty="0" smtClean="0"/>
              <a:t> o valor do </a:t>
            </a:r>
            <a:r>
              <a:rPr lang="en-US" sz="2700" dirty="0" err="1" smtClean="0"/>
              <a:t>contador</a:t>
            </a:r>
            <a:r>
              <a:rPr lang="en-US" sz="2700" dirty="0" smtClean="0"/>
              <a:t> </a:t>
            </a:r>
            <a:r>
              <a:rPr lang="en-US" sz="2700" dirty="0" err="1" smtClean="0"/>
              <a:t>após</a:t>
            </a:r>
            <a:r>
              <a:rPr lang="en-US" sz="2700" dirty="0" smtClean="0"/>
              <a:t> </a:t>
            </a:r>
            <a:r>
              <a:rPr lang="en-US" sz="2700" dirty="0" err="1" smtClean="0"/>
              <a:t>uma</a:t>
            </a:r>
            <a:r>
              <a:rPr lang="en-US" sz="2700" dirty="0" smtClean="0"/>
              <a:t> </a:t>
            </a:r>
            <a:r>
              <a:rPr lang="en-US" sz="2700" dirty="0" err="1" smtClean="0"/>
              <a:t>transição</a:t>
            </a:r>
            <a:r>
              <a:rPr lang="en-US" sz="2700" dirty="0" smtClean="0"/>
              <a:t> </a:t>
            </a:r>
            <a:r>
              <a:rPr lang="en-US" sz="2700" dirty="0" err="1" smtClean="0"/>
              <a:t>ser</a:t>
            </a:r>
            <a:r>
              <a:rPr lang="en-US" sz="2700" dirty="0" smtClean="0"/>
              <a:t> </a:t>
            </a:r>
            <a:r>
              <a:rPr lang="en-US" sz="2700" dirty="0" err="1" smtClean="0"/>
              <a:t>detectada</a:t>
            </a:r>
            <a:r>
              <a:rPr lang="en-US" sz="2700" dirty="0" smtClean="0"/>
              <a:t> </a:t>
            </a:r>
            <a:r>
              <a:rPr lang="en-US" sz="2700" dirty="0" err="1" smtClean="0"/>
              <a:t>pelo</a:t>
            </a:r>
            <a:r>
              <a:rPr lang="en-US" sz="2700" dirty="0" smtClean="0"/>
              <a:t> </a:t>
            </a:r>
            <a:r>
              <a:rPr lang="en-US" sz="2700" dirty="0" err="1" smtClean="0"/>
              <a:t>correspondente</a:t>
            </a:r>
            <a:r>
              <a:rPr lang="en-US" sz="2700" dirty="0" smtClean="0"/>
              <a:t> </a:t>
            </a:r>
            <a:r>
              <a:rPr lang="en-US" sz="2700" dirty="0" err="1" smtClean="0"/>
              <a:t>sinal</a:t>
            </a:r>
            <a:r>
              <a:rPr lang="en-US" sz="2700" dirty="0" smtClean="0"/>
              <a:t> </a:t>
            </a:r>
            <a:r>
              <a:rPr lang="en-US" sz="2700" b="1" dirty="0" err="1" smtClean="0">
                <a:solidFill>
                  <a:srgbClr val="00B050"/>
                </a:solidFill>
              </a:rPr>
              <a:t>ICx</a:t>
            </a:r>
            <a:r>
              <a:rPr lang="en-US" sz="2700" dirty="0" smtClean="0"/>
              <a:t>.</a:t>
            </a:r>
          </a:p>
          <a:p>
            <a:r>
              <a:rPr lang="en-US" sz="2700" dirty="0" err="1" smtClean="0"/>
              <a:t>Quando</a:t>
            </a:r>
            <a:r>
              <a:rPr lang="en-US" sz="2700" dirty="0" smtClean="0"/>
              <a:t> </a:t>
            </a:r>
            <a:r>
              <a:rPr lang="en-US" sz="2700" dirty="0" err="1" smtClean="0"/>
              <a:t>uma</a:t>
            </a:r>
            <a:r>
              <a:rPr lang="en-US" sz="2700" dirty="0" smtClean="0"/>
              <a:t> </a:t>
            </a:r>
            <a:r>
              <a:rPr lang="en-US" sz="2700" dirty="0" err="1" smtClean="0"/>
              <a:t>captura</a:t>
            </a:r>
            <a:r>
              <a:rPr lang="en-US" sz="2700" dirty="0" smtClean="0"/>
              <a:t> </a:t>
            </a:r>
            <a:r>
              <a:rPr lang="en-US" sz="2700" dirty="0" err="1" smtClean="0"/>
              <a:t>ocorre</a:t>
            </a:r>
            <a:r>
              <a:rPr lang="en-US" sz="2700" dirty="0" smtClean="0"/>
              <a:t> a flag </a:t>
            </a:r>
            <a:r>
              <a:rPr lang="en-US" sz="2700" b="1" dirty="0" err="1" smtClean="0">
                <a:solidFill>
                  <a:srgbClr val="7030A0"/>
                </a:solidFill>
              </a:rPr>
              <a:t>CCxIF</a:t>
            </a:r>
            <a:r>
              <a:rPr lang="en-US" sz="2700" dirty="0" smtClean="0">
                <a:solidFill>
                  <a:srgbClr val="7030A0"/>
                </a:solidFill>
              </a:rPr>
              <a:t> </a:t>
            </a:r>
            <a:r>
              <a:rPr lang="en-US" sz="2700" dirty="0" err="1" smtClean="0"/>
              <a:t>correspondente</a:t>
            </a:r>
            <a:r>
              <a:rPr lang="en-US" sz="2700" dirty="0" smtClean="0"/>
              <a:t> (</a:t>
            </a:r>
            <a:r>
              <a:rPr lang="en-US" sz="2700" dirty="0" err="1" smtClean="0"/>
              <a:t>TIMx_SR</a:t>
            </a:r>
            <a:r>
              <a:rPr lang="en-US" sz="2700" dirty="0" smtClean="0"/>
              <a:t>) é </a:t>
            </a:r>
            <a:r>
              <a:rPr lang="en-US" sz="2700" dirty="0" err="1" smtClean="0"/>
              <a:t>setada</a:t>
            </a:r>
            <a:r>
              <a:rPr lang="en-US" sz="2700" dirty="0" smtClean="0"/>
              <a:t> </a:t>
            </a:r>
            <a:r>
              <a:rPr lang="en-US" sz="2700" dirty="0" err="1" smtClean="0"/>
              <a:t>gerando</a:t>
            </a:r>
            <a:r>
              <a:rPr lang="en-US" sz="2700" dirty="0" smtClean="0"/>
              <a:t> </a:t>
            </a:r>
            <a:r>
              <a:rPr lang="en-US" sz="2700" dirty="0" err="1" smtClean="0"/>
              <a:t>assim</a:t>
            </a:r>
            <a:r>
              <a:rPr lang="en-US" sz="2700" dirty="0" smtClean="0"/>
              <a:t> </a:t>
            </a:r>
            <a:r>
              <a:rPr lang="en-US" sz="2700" dirty="0" err="1" smtClean="0"/>
              <a:t>uma</a:t>
            </a:r>
            <a:r>
              <a:rPr lang="en-US" sz="2700" dirty="0" smtClean="0"/>
              <a:t> </a:t>
            </a:r>
            <a:r>
              <a:rPr lang="en-US" sz="2700" dirty="0" err="1" smtClean="0"/>
              <a:t>interrupção</a:t>
            </a:r>
            <a:r>
              <a:rPr lang="en-US" sz="2700" dirty="0" smtClean="0"/>
              <a:t> </a:t>
            </a:r>
            <a:r>
              <a:rPr lang="en-US" sz="2700" dirty="0" err="1" smtClean="0"/>
              <a:t>ou</a:t>
            </a:r>
            <a:r>
              <a:rPr lang="en-US" sz="2700" dirty="0" smtClean="0"/>
              <a:t> um </a:t>
            </a:r>
            <a:r>
              <a:rPr lang="en-US" sz="2700" dirty="0" err="1" smtClean="0"/>
              <a:t>acesso</a:t>
            </a:r>
            <a:r>
              <a:rPr lang="en-US" sz="2700" dirty="0" smtClean="0"/>
              <a:t> DMA se </a:t>
            </a:r>
            <a:r>
              <a:rPr lang="en-US" sz="2700" dirty="0" err="1" smtClean="0"/>
              <a:t>habilitados</a:t>
            </a:r>
            <a:r>
              <a:rPr lang="en-US" sz="2700" dirty="0" smtClean="0"/>
              <a:t>.</a:t>
            </a:r>
          </a:p>
          <a:p>
            <a:r>
              <a:rPr lang="en-US" sz="2700" dirty="0" smtClean="0"/>
              <a:t>Se </a:t>
            </a:r>
            <a:r>
              <a:rPr lang="en-US" sz="2700" dirty="0" err="1" smtClean="0"/>
              <a:t>uma</a:t>
            </a:r>
            <a:r>
              <a:rPr lang="en-US" sz="2700" dirty="0" smtClean="0"/>
              <a:t> </a:t>
            </a:r>
            <a:r>
              <a:rPr lang="en-US" sz="2700" dirty="0" err="1" smtClean="0"/>
              <a:t>captura</a:t>
            </a:r>
            <a:r>
              <a:rPr lang="en-US" sz="2700" dirty="0" smtClean="0"/>
              <a:t> </a:t>
            </a:r>
            <a:r>
              <a:rPr lang="en-US" sz="2700" dirty="0" err="1" smtClean="0"/>
              <a:t>ocorre</a:t>
            </a:r>
            <a:r>
              <a:rPr lang="en-US" sz="2700" dirty="0" smtClean="0"/>
              <a:t> é </a:t>
            </a:r>
            <a:r>
              <a:rPr lang="en-US" sz="2700" dirty="0" err="1" smtClean="0"/>
              <a:t>CCxIF</a:t>
            </a:r>
            <a:r>
              <a:rPr lang="en-US" sz="2700" dirty="0" smtClean="0"/>
              <a:t> </a:t>
            </a:r>
            <a:r>
              <a:rPr lang="en-US" sz="2700" dirty="0" err="1" smtClean="0"/>
              <a:t>já</a:t>
            </a:r>
            <a:r>
              <a:rPr lang="en-US" sz="2700" dirty="0" smtClean="0"/>
              <a:t> </a:t>
            </a:r>
            <a:r>
              <a:rPr lang="en-US" sz="2700" dirty="0" err="1" smtClean="0"/>
              <a:t>está</a:t>
            </a:r>
            <a:r>
              <a:rPr lang="en-US" sz="2700" dirty="0" smtClean="0"/>
              <a:t> </a:t>
            </a:r>
            <a:r>
              <a:rPr lang="en-US" sz="2700" dirty="0" err="1" smtClean="0"/>
              <a:t>setada</a:t>
            </a:r>
            <a:r>
              <a:rPr lang="en-US" sz="2700" dirty="0" smtClean="0"/>
              <a:t> </a:t>
            </a:r>
            <a:r>
              <a:rPr lang="en-US" sz="2700" dirty="0" err="1" smtClean="0"/>
              <a:t>então</a:t>
            </a:r>
            <a:r>
              <a:rPr lang="en-US" sz="2700" dirty="0" smtClean="0"/>
              <a:t> a flag de </a:t>
            </a:r>
            <a:r>
              <a:rPr lang="en-US" sz="2700" dirty="0" err="1" smtClean="0"/>
              <a:t>sobre-captura</a:t>
            </a:r>
            <a:r>
              <a:rPr lang="en-US" sz="2700" dirty="0" smtClean="0"/>
              <a:t> </a:t>
            </a:r>
            <a:r>
              <a:rPr lang="en-US" sz="2700" b="1" dirty="0" err="1" smtClean="0">
                <a:solidFill>
                  <a:schemeClr val="accent6">
                    <a:lumMod val="75000"/>
                  </a:schemeClr>
                </a:solidFill>
              </a:rPr>
              <a:t>CCxOF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TIMx_SR</a:t>
            </a:r>
            <a:r>
              <a:rPr lang="en-US" sz="2700" dirty="0" smtClean="0"/>
              <a:t>) é </a:t>
            </a:r>
            <a:r>
              <a:rPr lang="en-US" sz="2700" dirty="0" err="1" smtClean="0"/>
              <a:t>setada</a:t>
            </a:r>
            <a:r>
              <a:rPr lang="en-US" sz="2700" dirty="0" smtClean="0"/>
              <a:t>. </a:t>
            </a:r>
          </a:p>
          <a:p>
            <a:r>
              <a:rPr lang="en-US" sz="2700" dirty="0" smtClean="0"/>
              <a:t>A flag </a:t>
            </a:r>
            <a:r>
              <a:rPr lang="en-US" sz="2700" dirty="0" err="1" smtClean="0"/>
              <a:t>CCxIF</a:t>
            </a:r>
            <a:r>
              <a:rPr lang="en-US" sz="2700" dirty="0" smtClean="0"/>
              <a:t> </a:t>
            </a:r>
            <a:r>
              <a:rPr lang="en-US" sz="2700" dirty="0" err="1" smtClean="0"/>
              <a:t>pode</a:t>
            </a:r>
            <a:r>
              <a:rPr lang="en-US" sz="2700" dirty="0" smtClean="0"/>
              <a:t> </a:t>
            </a:r>
            <a:r>
              <a:rPr lang="en-US" sz="2700" dirty="0" err="1" smtClean="0"/>
              <a:t>ser</a:t>
            </a:r>
            <a:r>
              <a:rPr lang="en-US" sz="2700" dirty="0" smtClean="0"/>
              <a:t> </a:t>
            </a:r>
            <a:r>
              <a:rPr lang="en-US" sz="2700" dirty="0" err="1" smtClean="0"/>
              <a:t>limpa</a:t>
            </a:r>
            <a:r>
              <a:rPr lang="en-US" sz="2700" dirty="0" smtClean="0"/>
              <a:t> </a:t>
            </a:r>
            <a:r>
              <a:rPr lang="en-US" sz="2700" dirty="0" err="1" smtClean="0"/>
              <a:t>por</a:t>
            </a:r>
            <a:r>
              <a:rPr lang="en-US" sz="2700" dirty="0" smtClean="0"/>
              <a:t> software (</a:t>
            </a:r>
            <a:r>
              <a:rPr lang="en-US" sz="2700" dirty="0" err="1" smtClean="0"/>
              <a:t>escrevendo</a:t>
            </a:r>
            <a:r>
              <a:rPr lang="en-US" sz="2700" dirty="0" smtClean="0"/>
              <a:t> 0 </a:t>
            </a:r>
            <a:r>
              <a:rPr lang="en-US" sz="2700" dirty="0" err="1" smtClean="0"/>
              <a:t>na</a:t>
            </a:r>
            <a:r>
              <a:rPr lang="en-US" sz="2700" dirty="0" smtClean="0"/>
              <a:t> </a:t>
            </a:r>
            <a:r>
              <a:rPr lang="en-US" sz="2700" dirty="0" err="1" smtClean="0"/>
              <a:t>mesma</a:t>
            </a:r>
            <a:r>
              <a:rPr lang="en-US" sz="2700" dirty="0" smtClean="0"/>
              <a:t>) </a:t>
            </a:r>
            <a:r>
              <a:rPr lang="en-US" sz="2700" dirty="0" err="1" smtClean="0"/>
              <a:t>ou</a:t>
            </a:r>
            <a:r>
              <a:rPr lang="en-US" sz="2700" dirty="0" smtClean="0"/>
              <a:t> </a:t>
            </a:r>
            <a:r>
              <a:rPr lang="en-US" sz="2700" dirty="0" err="1" smtClean="0"/>
              <a:t>pela</a:t>
            </a:r>
            <a:r>
              <a:rPr lang="en-US" sz="2700" dirty="0" smtClean="0"/>
              <a:t> </a:t>
            </a:r>
            <a:r>
              <a:rPr lang="en-US" sz="2700" dirty="0" err="1" smtClean="0"/>
              <a:t>leitura</a:t>
            </a:r>
            <a:r>
              <a:rPr lang="en-US" sz="2700" dirty="0" smtClean="0"/>
              <a:t> do dado </a:t>
            </a:r>
            <a:r>
              <a:rPr lang="en-US" sz="2700" dirty="0" err="1" smtClean="0"/>
              <a:t>capturado</a:t>
            </a:r>
            <a:r>
              <a:rPr lang="en-US" sz="2700" dirty="0" smtClean="0"/>
              <a:t> no </a:t>
            </a:r>
            <a:r>
              <a:rPr lang="en-US" sz="2700" dirty="0" err="1" smtClean="0"/>
              <a:t>registrador</a:t>
            </a:r>
            <a:r>
              <a:rPr lang="en-US" sz="2700" dirty="0" smtClean="0"/>
              <a:t> </a:t>
            </a:r>
            <a:r>
              <a:rPr lang="en-US" sz="2700" b="1" dirty="0" err="1" smtClean="0"/>
              <a:t>TIMx_CCRx</a:t>
            </a:r>
            <a:r>
              <a:rPr lang="en-US" sz="2700" dirty="0" smtClean="0"/>
              <a:t>.</a:t>
            </a:r>
          </a:p>
          <a:p>
            <a:r>
              <a:rPr lang="en-US" sz="2700" dirty="0" smtClean="0"/>
              <a:t>A flag </a:t>
            </a:r>
            <a:r>
              <a:rPr lang="en-US" sz="2700" dirty="0" err="1" smtClean="0"/>
              <a:t>CCxOF</a:t>
            </a:r>
            <a:r>
              <a:rPr lang="en-US" sz="2700" dirty="0" smtClean="0"/>
              <a:t> é </a:t>
            </a:r>
            <a:r>
              <a:rPr lang="en-US" sz="2700" dirty="0" err="1" smtClean="0"/>
              <a:t>limpa</a:t>
            </a:r>
            <a:r>
              <a:rPr lang="en-US" sz="2700" dirty="0" smtClean="0"/>
              <a:t> </a:t>
            </a:r>
            <a:r>
              <a:rPr lang="en-US" sz="2700" dirty="0" err="1" smtClean="0"/>
              <a:t>por</a:t>
            </a:r>
            <a:r>
              <a:rPr lang="en-US" sz="2700" dirty="0" smtClean="0"/>
              <a:t> software, </a:t>
            </a:r>
            <a:r>
              <a:rPr lang="en-US" sz="2700" dirty="0" err="1" smtClean="0"/>
              <a:t>escrevendo</a:t>
            </a:r>
            <a:r>
              <a:rPr lang="en-US" sz="2700" dirty="0" smtClean="0"/>
              <a:t> 0 </a:t>
            </a:r>
            <a:r>
              <a:rPr lang="en-US" sz="2700" dirty="0" err="1" smtClean="0"/>
              <a:t>nela</a:t>
            </a:r>
            <a:r>
              <a:rPr lang="en-US" sz="2700" dirty="0" smtClean="0"/>
              <a:t>.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293885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Input Capture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r>
              <a:rPr lang="en-US" sz="2700" dirty="0" smtClean="0"/>
              <a:t>O </a:t>
            </a:r>
            <a:r>
              <a:rPr lang="en-US" sz="2700" dirty="0" err="1" smtClean="0"/>
              <a:t>seguinte</a:t>
            </a:r>
            <a:r>
              <a:rPr lang="en-US" sz="2700" dirty="0" smtClean="0"/>
              <a:t> </a:t>
            </a:r>
            <a:r>
              <a:rPr lang="en-US" sz="2700" dirty="0" err="1" smtClean="0"/>
              <a:t>exemplo</a:t>
            </a:r>
            <a:r>
              <a:rPr lang="en-US" sz="2700" dirty="0" smtClean="0"/>
              <a:t>, </a:t>
            </a:r>
            <a:r>
              <a:rPr lang="en-US" sz="2700" dirty="0" err="1" smtClean="0"/>
              <a:t>ilustra</a:t>
            </a:r>
            <a:r>
              <a:rPr lang="en-US" sz="2700" dirty="0" smtClean="0"/>
              <a:t> </a:t>
            </a:r>
            <a:r>
              <a:rPr lang="en-US" sz="2700" dirty="0" err="1" smtClean="0"/>
              <a:t>como</a:t>
            </a:r>
            <a:r>
              <a:rPr lang="en-US" sz="2700" dirty="0" smtClean="0"/>
              <a:t> </a:t>
            </a:r>
            <a:r>
              <a:rPr lang="en-US" sz="2700" dirty="0" err="1" smtClean="0"/>
              <a:t>capturar</a:t>
            </a:r>
            <a:r>
              <a:rPr lang="en-US" sz="2700" dirty="0" smtClean="0"/>
              <a:t> o valor do </a:t>
            </a:r>
            <a:r>
              <a:rPr lang="en-US" sz="2700" dirty="0" err="1" smtClean="0"/>
              <a:t>contador</a:t>
            </a:r>
            <a:r>
              <a:rPr lang="en-US" sz="2700" dirty="0" smtClean="0"/>
              <a:t> </a:t>
            </a:r>
            <a:r>
              <a:rPr lang="en-US" sz="2700" b="1" dirty="0" smtClean="0">
                <a:solidFill>
                  <a:schemeClr val="bg2">
                    <a:lumMod val="50000"/>
                  </a:schemeClr>
                </a:solidFill>
              </a:rPr>
              <a:t>TIMx_CCR1</a:t>
            </a:r>
            <a:r>
              <a:rPr lang="en-US" sz="2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700" dirty="0" err="1" smtClean="0"/>
              <a:t>quando</a:t>
            </a:r>
            <a:r>
              <a:rPr lang="en-US" sz="2700" dirty="0" smtClean="0"/>
              <a:t> </a:t>
            </a:r>
            <a:r>
              <a:rPr lang="en-US" sz="2700" dirty="0" err="1" smtClean="0"/>
              <a:t>ocorre</a:t>
            </a:r>
            <a:r>
              <a:rPr lang="en-US" sz="2700" dirty="0" smtClean="0"/>
              <a:t> a </a:t>
            </a:r>
            <a:r>
              <a:rPr lang="en-US" sz="2700" dirty="0" err="1" smtClean="0"/>
              <a:t>borda</a:t>
            </a:r>
            <a:r>
              <a:rPr lang="en-US" sz="2700" dirty="0" smtClean="0"/>
              <a:t> de </a:t>
            </a:r>
            <a:r>
              <a:rPr lang="en-US" sz="2700" dirty="0" err="1" smtClean="0"/>
              <a:t>subida</a:t>
            </a:r>
            <a:r>
              <a:rPr lang="en-US" sz="2700" dirty="0" smtClean="0"/>
              <a:t>  </a:t>
            </a:r>
            <a:r>
              <a:rPr lang="en-US" sz="2700" dirty="0" err="1" smtClean="0"/>
              <a:t>em</a:t>
            </a:r>
            <a:r>
              <a:rPr lang="en-US" sz="2700" dirty="0" smtClean="0"/>
              <a:t> TI1: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 smtClean="0"/>
              <a:t>Selecionar</a:t>
            </a:r>
            <a:r>
              <a:rPr lang="en-US" sz="2200" dirty="0" smtClean="0"/>
              <a:t> </a:t>
            </a:r>
            <a:r>
              <a:rPr lang="en-US" sz="2200" dirty="0" err="1" smtClean="0"/>
              <a:t>entrada</a:t>
            </a:r>
            <a:r>
              <a:rPr lang="en-US" sz="2200" dirty="0" smtClean="0"/>
              <a:t> </a:t>
            </a:r>
            <a:r>
              <a:rPr lang="en-US" sz="2200" dirty="0" err="1" smtClean="0"/>
              <a:t>ativa</a:t>
            </a:r>
            <a:r>
              <a:rPr lang="en-US" sz="2200" dirty="0" smtClean="0"/>
              <a:t>: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TIMx_CCR1</a:t>
            </a:r>
            <a:r>
              <a:rPr lang="en-US" sz="2200" dirty="0" smtClean="0"/>
              <a:t> </a:t>
            </a:r>
            <a:r>
              <a:rPr lang="en-US" sz="2200" dirty="0" err="1" smtClean="0"/>
              <a:t>deve</a:t>
            </a:r>
            <a:r>
              <a:rPr lang="en-US" sz="2200" dirty="0" smtClean="0"/>
              <a:t> </a:t>
            </a:r>
            <a:r>
              <a:rPr lang="en-US" sz="2200" dirty="0" err="1" smtClean="0"/>
              <a:t>ser</a:t>
            </a:r>
            <a:r>
              <a:rPr lang="en-US" sz="2200" dirty="0" smtClean="0"/>
              <a:t> </a:t>
            </a:r>
            <a:r>
              <a:rPr lang="en-US" sz="2200" dirty="0" err="1" smtClean="0"/>
              <a:t>linkado</a:t>
            </a:r>
            <a:r>
              <a:rPr lang="en-US" sz="2200" dirty="0" smtClean="0"/>
              <a:t> com a </a:t>
            </a:r>
            <a:r>
              <a:rPr lang="en-US" sz="2200" dirty="0" err="1" smtClean="0"/>
              <a:t>entrada</a:t>
            </a:r>
            <a:r>
              <a:rPr lang="en-US" sz="2200" dirty="0" smtClean="0"/>
              <a:t> TI1, </a:t>
            </a:r>
            <a:r>
              <a:rPr lang="en-US" sz="2200" dirty="0" err="1" smtClean="0"/>
              <a:t>então</a:t>
            </a:r>
            <a:r>
              <a:rPr lang="en-US" sz="2200" dirty="0" smtClean="0"/>
              <a:t> CC1S = 01 (no TIMx_CCMR1). </a:t>
            </a:r>
            <a:r>
              <a:rPr lang="en-US" sz="2200" dirty="0" err="1" smtClean="0"/>
              <a:t>Assim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CC1S é </a:t>
            </a:r>
            <a:r>
              <a:rPr lang="en-US" sz="2200" dirty="0" err="1" smtClean="0"/>
              <a:t>colocado</a:t>
            </a:r>
            <a:r>
              <a:rPr lang="en-US" sz="2200" dirty="0" smtClean="0"/>
              <a:t> </a:t>
            </a:r>
            <a:r>
              <a:rPr lang="en-US" sz="2200" dirty="0" err="1" smtClean="0"/>
              <a:t>em</a:t>
            </a:r>
            <a:r>
              <a:rPr lang="en-US" sz="2200" dirty="0" smtClean="0"/>
              <a:t> um valor </a:t>
            </a:r>
            <a:r>
              <a:rPr lang="en-US" sz="2200" dirty="0" err="1" smtClean="0"/>
              <a:t>diferente</a:t>
            </a:r>
            <a:r>
              <a:rPr lang="en-US" sz="2200" dirty="0" smtClean="0"/>
              <a:t> de 00, o canal é </a:t>
            </a:r>
            <a:r>
              <a:rPr lang="en-US" sz="2200" dirty="0" err="1" smtClean="0"/>
              <a:t>configurado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entrada</a:t>
            </a:r>
            <a:r>
              <a:rPr lang="en-US" sz="2200" dirty="0" smtClean="0"/>
              <a:t> 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TIMx_CCR1</a:t>
            </a:r>
            <a:r>
              <a:rPr lang="en-US" sz="2200" dirty="0" smtClean="0"/>
              <a:t> </a:t>
            </a:r>
            <a:r>
              <a:rPr lang="en-US" sz="2200" dirty="0" err="1" smtClean="0"/>
              <a:t>torna</a:t>
            </a:r>
            <a:r>
              <a:rPr lang="en-US" sz="2200" dirty="0" smtClean="0"/>
              <a:t>-se </a:t>
            </a:r>
            <a:r>
              <a:rPr lang="en-US" sz="2200" dirty="0" err="1" smtClean="0"/>
              <a:t>somente</a:t>
            </a:r>
            <a:r>
              <a:rPr lang="en-US" sz="2200" dirty="0" smtClean="0"/>
              <a:t> </a:t>
            </a:r>
            <a:r>
              <a:rPr lang="en-US" sz="2200" dirty="0" err="1" smtClean="0"/>
              <a:t>leitura</a:t>
            </a:r>
            <a:r>
              <a:rPr lang="en-US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 smtClean="0"/>
              <a:t>Programe</a:t>
            </a:r>
            <a:r>
              <a:rPr lang="en-US" sz="2200" dirty="0" smtClean="0"/>
              <a:t> a </a:t>
            </a:r>
            <a:r>
              <a:rPr lang="en-US" sz="2200" dirty="0" err="1" smtClean="0"/>
              <a:t>duração</a:t>
            </a:r>
            <a:r>
              <a:rPr lang="en-US" sz="2200" dirty="0" smtClean="0"/>
              <a:t> do </a:t>
            </a:r>
            <a:r>
              <a:rPr lang="en-US" sz="2200" dirty="0" err="1" smtClean="0"/>
              <a:t>filtro</a:t>
            </a:r>
            <a:r>
              <a:rPr lang="en-US" sz="2200" dirty="0" smtClean="0"/>
              <a:t> de </a:t>
            </a:r>
            <a:r>
              <a:rPr lang="en-US" sz="2200" dirty="0" err="1" smtClean="0"/>
              <a:t>entrada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precisa</a:t>
            </a:r>
            <a:r>
              <a:rPr lang="en-US" sz="2200" dirty="0" smtClean="0"/>
              <a:t> com </a:t>
            </a:r>
            <a:r>
              <a:rPr lang="en-US" sz="2200" dirty="0" err="1" smtClean="0"/>
              <a:t>respeito</a:t>
            </a:r>
            <a:r>
              <a:rPr lang="en-US" sz="2200" dirty="0" smtClean="0"/>
              <a:t> </a:t>
            </a:r>
            <a:r>
              <a:rPr lang="en-US" sz="2200" dirty="0" err="1" smtClean="0"/>
              <a:t>ao</a:t>
            </a:r>
            <a:r>
              <a:rPr lang="en-US" sz="2200" dirty="0" smtClean="0"/>
              <a:t> </a:t>
            </a:r>
            <a:r>
              <a:rPr lang="en-US" sz="2200" dirty="0" err="1" smtClean="0"/>
              <a:t>sinal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voce </a:t>
            </a:r>
            <a:r>
              <a:rPr lang="en-US" sz="2200" dirty="0" err="1" smtClean="0"/>
              <a:t>conectou</a:t>
            </a:r>
            <a:r>
              <a:rPr lang="en-US" sz="2200" dirty="0" smtClean="0"/>
              <a:t> </a:t>
            </a:r>
            <a:r>
              <a:rPr lang="en-US" sz="2200" dirty="0" err="1" smtClean="0"/>
              <a:t>ao</a:t>
            </a:r>
            <a:r>
              <a:rPr lang="en-US" sz="2200" dirty="0" smtClean="0"/>
              <a:t> timer (</a:t>
            </a:r>
            <a:r>
              <a:rPr lang="en-US" sz="2200" dirty="0" err="1" smtClean="0"/>
              <a:t>pela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programação</a:t>
            </a:r>
            <a:r>
              <a:rPr lang="en-US" sz="2200" dirty="0" smtClean="0"/>
              <a:t> do </a:t>
            </a:r>
            <a:r>
              <a:rPr lang="en-US" sz="2200" dirty="0" err="1" smtClean="0"/>
              <a:t>ICxF</a:t>
            </a:r>
            <a:r>
              <a:rPr lang="en-US" sz="2200" dirty="0" smtClean="0"/>
              <a:t> bits </a:t>
            </a:r>
            <a:r>
              <a:rPr lang="en-US" sz="2200" dirty="0" err="1" smtClean="0"/>
              <a:t>em</a:t>
            </a:r>
            <a:r>
              <a:rPr lang="en-US" sz="2200" dirty="0" smtClean="0"/>
              <a:t> </a:t>
            </a:r>
            <a:r>
              <a:rPr lang="en-US" sz="2200" dirty="0" err="1" smtClean="0"/>
              <a:t>TIMx_CCMRx</a:t>
            </a:r>
            <a:r>
              <a:rPr lang="en-US" sz="2200" dirty="0" smtClean="0"/>
              <a:t> se a </a:t>
            </a:r>
            <a:r>
              <a:rPr lang="en-US" sz="2200" dirty="0" err="1" smtClean="0"/>
              <a:t>entrada</a:t>
            </a:r>
            <a:r>
              <a:rPr lang="en-US" sz="2200" dirty="0" smtClean="0"/>
              <a:t> é </a:t>
            </a:r>
            <a:r>
              <a:rPr lang="en-US" sz="2200" dirty="0" err="1" smtClean="0"/>
              <a:t>uma</a:t>
            </a:r>
            <a:r>
              <a:rPr lang="en-US" sz="2200" dirty="0" smtClean="0"/>
              <a:t> das </a:t>
            </a:r>
            <a:r>
              <a:rPr lang="en-US" sz="2200" dirty="0" err="1" smtClean="0"/>
              <a:t>entradas</a:t>
            </a:r>
            <a:r>
              <a:rPr lang="en-US" sz="2200" dirty="0" smtClean="0"/>
              <a:t> </a:t>
            </a:r>
            <a:r>
              <a:rPr lang="en-US" sz="2200" dirty="0" err="1" smtClean="0"/>
              <a:t>TIx</a:t>
            </a:r>
            <a:r>
              <a:rPr lang="en-US" sz="2200" dirty="0" smtClean="0"/>
              <a:t>). Imagine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ao</a:t>
            </a:r>
            <a:r>
              <a:rPr lang="en-US" sz="2200" dirty="0" smtClean="0"/>
              <a:t> inverter o </a:t>
            </a:r>
            <a:r>
              <a:rPr lang="en-US" sz="2200" dirty="0" err="1" smtClean="0"/>
              <a:t>sinal</a:t>
            </a:r>
            <a:r>
              <a:rPr lang="en-US" sz="2200" dirty="0" smtClean="0"/>
              <a:t> </a:t>
            </a:r>
            <a:r>
              <a:rPr lang="en-US" sz="2200" dirty="0" err="1" smtClean="0"/>
              <a:t>não</a:t>
            </a:r>
            <a:r>
              <a:rPr lang="en-US" sz="2200" dirty="0" smtClean="0"/>
              <a:t> é </a:t>
            </a:r>
            <a:r>
              <a:rPr lang="en-US" sz="2200" dirty="0" err="1" smtClean="0"/>
              <a:t>estável</a:t>
            </a:r>
            <a:r>
              <a:rPr lang="en-US" sz="2200" dirty="0" smtClean="0"/>
              <a:t> </a:t>
            </a:r>
            <a:r>
              <a:rPr lang="en-US" sz="2200" dirty="0" err="1" smtClean="0"/>
              <a:t>nos</a:t>
            </a:r>
            <a:r>
              <a:rPr lang="en-US" sz="2200" dirty="0" smtClean="0"/>
              <a:t> </a:t>
            </a:r>
            <a:r>
              <a:rPr lang="en-US" sz="2200" dirty="0" err="1" smtClean="0"/>
              <a:t>primeiros</a:t>
            </a:r>
            <a:r>
              <a:rPr lang="en-US" sz="2200" dirty="0" smtClean="0"/>
              <a:t> 5 </a:t>
            </a:r>
            <a:r>
              <a:rPr lang="en-US" sz="2200" dirty="0" err="1" smtClean="0"/>
              <a:t>ciclos</a:t>
            </a:r>
            <a:r>
              <a:rPr lang="en-US" sz="2200" dirty="0" smtClean="0"/>
              <a:t> do clock </a:t>
            </a:r>
            <a:r>
              <a:rPr lang="en-US" sz="2200" dirty="0" err="1" smtClean="0"/>
              <a:t>interno</a:t>
            </a:r>
            <a:r>
              <a:rPr lang="en-US" sz="2200" dirty="0" smtClean="0"/>
              <a:t>. </a:t>
            </a:r>
            <a:r>
              <a:rPr lang="en-US" sz="2200" dirty="0" err="1" smtClean="0"/>
              <a:t>Então</a:t>
            </a:r>
            <a:r>
              <a:rPr lang="en-US" sz="2200" dirty="0" smtClean="0"/>
              <a:t>, 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deve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programar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duração</a:t>
            </a:r>
            <a:r>
              <a:rPr lang="en-US" sz="2200" dirty="0" smtClean="0"/>
              <a:t> do </a:t>
            </a:r>
            <a:r>
              <a:rPr lang="en-US" sz="2200" dirty="0" err="1" smtClean="0"/>
              <a:t>filtro</a:t>
            </a:r>
            <a:r>
              <a:rPr lang="en-US" sz="2200" dirty="0" smtClean="0"/>
              <a:t> </a:t>
            </a:r>
            <a:r>
              <a:rPr lang="en-US" sz="2200" dirty="0" err="1" smtClean="0"/>
              <a:t>maior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maior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estes</a:t>
            </a:r>
            <a:r>
              <a:rPr lang="en-US" sz="2200" dirty="0" smtClean="0"/>
              <a:t> 5 </a:t>
            </a:r>
            <a:r>
              <a:rPr lang="en-US" sz="2200" dirty="0" err="1" smtClean="0"/>
              <a:t>ciclos</a:t>
            </a:r>
            <a:r>
              <a:rPr lang="en-US" sz="2200" dirty="0" smtClean="0"/>
              <a:t>. Para </a:t>
            </a:r>
            <a:r>
              <a:rPr lang="en-US" sz="2200" dirty="0" err="1" smtClean="0"/>
              <a:t>validar</a:t>
            </a:r>
            <a:r>
              <a:rPr lang="en-US" sz="2200" dirty="0" smtClean="0"/>
              <a:t> a </a:t>
            </a:r>
            <a:r>
              <a:rPr lang="en-US" sz="2200" dirty="0" err="1" smtClean="0"/>
              <a:t>transição</a:t>
            </a:r>
            <a:r>
              <a:rPr lang="en-US" sz="2200" dirty="0" smtClean="0"/>
              <a:t> de TI1 com 8 </a:t>
            </a:r>
            <a:r>
              <a:rPr lang="en-US" sz="2200" dirty="0" err="1" smtClean="0"/>
              <a:t>consecutivas</a:t>
            </a:r>
            <a:r>
              <a:rPr lang="en-US" sz="2200" dirty="0" smtClean="0"/>
              <a:t> </a:t>
            </a:r>
            <a:r>
              <a:rPr lang="en-US" sz="2200" dirty="0" err="1" smtClean="0"/>
              <a:t>amostras</a:t>
            </a:r>
            <a:r>
              <a:rPr lang="en-US" sz="2200" dirty="0" smtClean="0"/>
              <a:t> no novo </a:t>
            </a:r>
            <a:r>
              <a:rPr lang="en-US" sz="2200" dirty="0" err="1" smtClean="0"/>
              <a:t>nível</a:t>
            </a:r>
            <a:r>
              <a:rPr lang="en-US" sz="2200" dirty="0" smtClean="0"/>
              <a:t> </a:t>
            </a:r>
            <a:r>
              <a:rPr lang="en-US" sz="2200" dirty="0" err="1" smtClean="0"/>
              <a:t>basta</a:t>
            </a:r>
            <a:r>
              <a:rPr lang="en-US" sz="2200" dirty="0" smtClean="0"/>
              <a:t> </a:t>
            </a:r>
            <a:r>
              <a:rPr lang="en-US" sz="2200" dirty="0" err="1" smtClean="0"/>
              <a:t>escrever</a:t>
            </a:r>
            <a:r>
              <a:rPr lang="en-US" sz="2200" dirty="0" smtClean="0"/>
              <a:t> IC1F = 0011 no TIMx_CCMR1.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86956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Input Capture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r>
              <a:rPr lang="en-US" sz="2700" dirty="0" err="1" smtClean="0"/>
              <a:t>Continuando</a:t>
            </a:r>
            <a:r>
              <a:rPr lang="en-US" sz="2700" dirty="0" smtClean="0"/>
              <a:t>…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 err="1" smtClean="0"/>
              <a:t>Selecionar</a:t>
            </a:r>
            <a:r>
              <a:rPr lang="en-US" sz="2200" dirty="0" smtClean="0"/>
              <a:t> a </a:t>
            </a:r>
            <a:r>
              <a:rPr lang="en-US" sz="2200" dirty="0" err="1" smtClean="0"/>
              <a:t>borda</a:t>
            </a:r>
            <a:r>
              <a:rPr lang="en-US" sz="2200" dirty="0" smtClean="0"/>
              <a:t> de </a:t>
            </a:r>
            <a:r>
              <a:rPr lang="en-US" sz="2200" dirty="0" err="1" smtClean="0"/>
              <a:t>ativação</a:t>
            </a:r>
            <a:r>
              <a:rPr lang="en-US" sz="2200" dirty="0" smtClean="0"/>
              <a:t>: CC1P e CC1NP </a:t>
            </a:r>
            <a:r>
              <a:rPr lang="en-US" sz="2200" dirty="0" err="1" smtClean="0"/>
              <a:t>iguais</a:t>
            </a:r>
            <a:r>
              <a:rPr lang="en-US" sz="2200" dirty="0" smtClean="0"/>
              <a:t> a 00 no </a:t>
            </a:r>
            <a:r>
              <a:rPr lang="en-US" sz="2200" dirty="0" err="1" smtClean="0"/>
              <a:t>TIMx_CCER</a:t>
            </a:r>
            <a:r>
              <a:rPr lang="en-US" sz="2200" dirty="0" smtClean="0"/>
              <a:t>  (</a:t>
            </a:r>
            <a:r>
              <a:rPr lang="en-US" sz="2200" dirty="0" err="1" smtClean="0"/>
              <a:t>borda</a:t>
            </a:r>
            <a:r>
              <a:rPr lang="en-US" sz="2200" dirty="0" smtClean="0"/>
              <a:t> de </a:t>
            </a:r>
            <a:r>
              <a:rPr lang="en-US" sz="2200" dirty="0" err="1" smtClean="0"/>
              <a:t>subida</a:t>
            </a:r>
            <a:r>
              <a:rPr lang="en-US" sz="2200" dirty="0" smtClean="0"/>
              <a:t> </a:t>
            </a:r>
            <a:r>
              <a:rPr lang="en-US" sz="2200" dirty="0" err="1" smtClean="0"/>
              <a:t>neste</a:t>
            </a:r>
            <a:r>
              <a:rPr lang="en-US" sz="2200" dirty="0" smtClean="0"/>
              <a:t> </a:t>
            </a:r>
            <a:r>
              <a:rPr lang="en-US" sz="2200" dirty="0" err="1" smtClean="0"/>
              <a:t>caso</a:t>
            </a:r>
            <a:r>
              <a:rPr lang="en-US" sz="2200" dirty="0" smtClean="0"/>
              <a:t>).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 err="1" smtClean="0"/>
              <a:t>Programe</a:t>
            </a:r>
            <a:r>
              <a:rPr lang="en-US" sz="2200" dirty="0" smtClean="0"/>
              <a:t> a </a:t>
            </a:r>
            <a:r>
              <a:rPr lang="en-US" sz="2200" dirty="0" err="1" smtClean="0"/>
              <a:t>entrada</a:t>
            </a:r>
            <a:r>
              <a:rPr lang="en-US" sz="2200" dirty="0" smtClean="0"/>
              <a:t> do </a:t>
            </a:r>
            <a:r>
              <a:rPr lang="en-US" sz="2200" dirty="0" err="1" smtClean="0"/>
              <a:t>prescaler</a:t>
            </a:r>
            <a:r>
              <a:rPr lang="en-US" sz="2200" dirty="0" smtClean="0"/>
              <a:t>: </a:t>
            </a:r>
            <a:r>
              <a:rPr lang="en-US" sz="2200" dirty="0" err="1" smtClean="0"/>
              <a:t>neste</a:t>
            </a:r>
            <a:r>
              <a:rPr lang="en-US" sz="2200" dirty="0" smtClean="0"/>
              <a:t> </a:t>
            </a:r>
            <a:r>
              <a:rPr lang="en-US" sz="2200" dirty="0" err="1" smtClean="0"/>
              <a:t>exemplo</a:t>
            </a:r>
            <a:r>
              <a:rPr lang="en-US" sz="2200" dirty="0" smtClean="0"/>
              <a:t> </a:t>
            </a:r>
            <a:r>
              <a:rPr lang="en-US" sz="2200" dirty="0" err="1" smtClean="0"/>
              <a:t>nos</a:t>
            </a:r>
            <a:r>
              <a:rPr lang="en-US" sz="2200" dirty="0" smtClean="0"/>
              <a:t> </a:t>
            </a:r>
            <a:r>
              <a:rPr lang="en-US" sz="2200" dirty="0" err="1" smtClean="0"/>
              <a:t>desejamos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a </a:t>
            </a:r>
            <a:r>
              <a:rPr lang="en-US" sz="2200" dirty="0" err="1" smtClean="0"/>
              <a:t>captura</a:t>
            </a:r>
            <a:r>
              <a:rPr lang="en-US" sz="2200" dirty="0" smtClean="0"/>
              <a:t> </a:t>
            </a:r>
            <a:r>
              <a:rPr lang="en-US" sz="2200" dirty="0" err="1" smtClean="0"/>
              <a:t>ocorra</a:t>
            </a:r>
            <a:r>
              <a:rPr lang="en-US" sz="2200" dirty="0" smtClean="0"/>
              <a:t> a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borda</a:t>
            </a:r>
            <a:r>
              <a:rPr lang="en-US" sz="2200" dirty="0" smtClean="0"/>
              <a:t> </a:t>
            </a:r>
            <a:r>
              <a:rPr lang="en-US" sz="2200" dirty="0" err="1" smtClean="0"/>
              <a:t>válida</a:t>
            </a:r>
            <a:r>
              <a:rPr lang="en-US" sz="2200" dirty="0" smtClean="0"/>
              <a:t>, logo o </a:t>
            </a:r>
            <a:r>
              <a:rPr lang="en-US" sz="2200" dirty="0" err="1" smtClean="0"/>
              <a:t>prescaler</a:t>
            </a:r>
            <a:r>
              <a:rPr lang="en-US" sz="2200" dirty="0" smtClean="0"/>
              <a:t> </a:t>
            </a:r>
            <a:r>
              <a:rPr lang="en-US" sz="2200" dirty="0" err="1" smtClean="0"/>
              <a:t>deve</a:t>
            </a:r>
            <a:r>
              <a:rPr lang="en-US" sz="2200" dirty="0" smtClean="0"/>
              <a:t> </a:t>
            </a:r>
            <a:r>
              <a:rPr lang="en-US" sz="2200" dirty="0" err="1" smtClean="0"/>
              <a:t>ficar</a:t>
            </a:r>
            <a:r>
              <a:rPr lang="en-US" sz="2200" dirty="0" smtClean="0"/>
              <a:t> </a:t>
            </a:r>
            <a:r>
              <a:rPr lang="en-US" sz="2200" dirty="0" err="1" smtClean="0"/>
              <a:t>desativado</a:t>
            </a:r>
            <a:r>
              <a:rPr lang="en-US" sz="2200" dirty="0" smtClean="0"/>
              <a:t>: IC1PS = 00 no TIMx_CCMR1.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 err="1" smtClean="0"/>
              <a:t>Habilitar</a:t>
            </a:r>
            <a:r>
              <a:rPr lang="en-US" sz="2200" dirty="0" smtClean="0"/>
              <a:t> a </a:t>
            </a:r>
            <a:r>
              <a:rPr lang="en-US" sz="2200" dirty="0" err="1" smtClean="0"/>
              <a:t>captura</a:t>
            </a:r>
            <a:r>
              <a:rPr lang="en-US" sz="2200" dirty="0" smtClean="0"/>
              <a:t> do </a:t>
            </a:r>
            <a:r>
              <a:rPr lang="en-US" sz="2200" dirty="0" err="1" smtClean="0"/>
              <a:t>contador</a:t>
            </a:r>
            <a:r>
              <a:rPr lang="en-US" sz="2200" dirty="0" smtClean="0"/>
              <a:t> no </a:t>
            </a:r>
            <a:r>
              <a:rPr lang="en-US" sz="2200" dirty="0" err="1" smtClean="0"/>
              <a:t>registrador</a:t>
            </a:r>
            <a:r>
              <a:rPr lang="en-US" sz="2200" dirty="0" smtClean="0"/>
              <a:t> de </a:t>
            </a:r>
            <a:r>
              <a:rPr lang="en-US" sz="2200" dirty="0" err="1" smtClean="0"/>
              <a:t>captura</a:t>
            </a:r>
            <a:r>
              <a:rPr lang="en-US" sz="2200" dirty="0" smtClean="0"/>
              <a:t> </a:t>
            </a:r>
            <a:r>
              <a:rPr lang="en-US" sz="2200" dirty="0" err="1" smtClean="0"/>
              <a:t>setando</a:t>
            </a:r>
            <a:r>
              <a:rPr lang="en-US" sz="2200" dirty="0" smtClean="0"/>
              <a:t> o CCE1 do </a:t>
            </a:r>
            <a:r>
              <a:rPr lang="en-US" sz="2200" dirty="0" err="1" smtClean="0"/>
              <a:t>TIMx_CCER</a:t>
            </a:r>
            <a:r>
              <a:rPr lang="en-US" sz="2200" dirty="0" smtClean="0"/>
              <a:t>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 smtClean="0"/>
              <a:t>Se </a:t>
            </a:r>
            <a:r>
              <a:rPr lang="en-US" sz="2200" dirty="0" err="1" smtClean="0"/>
              <a:t>necessário</a:t>
            </a:r>
            <a:r>
              <a:rPr lang="en-US" sz="2200" dirty="0" smtClean="0"/>
              <a:t>, </a:t>
            </a:r>
            <a:r>
              <a:rPr lang="en-US" sz="2200" dirty="0" err="1" smtClean="0"/>
              <a:t>habilitar</a:t>
            </a:r>
            <a:r>
              <a:rPr lang="en-US" sz="2200" dirty="0" smtClean="0"/>
              <a:t> </a:t>
            </a:r>
            <a:r>
              <a:rPr lang="en-US" sz="2200" dirty="0" err="1" smtClean="0"/>
              <a:t>interrupção</a:t>
            </a:r>
            <a:r>
              <a:rPr lang="en-US" sz="2200" dirty="0" smtClean="0"/>
              <a:t> </a:t>
            </a:r>
            <a:r>
              <a:rPr lang="en-US" sz="2200" dirty="0" err="1" smtClean="0"/>
              <a:t>setando</a:t>
            </a:r>
            <a:r>
              <a:rPr lang="en-US" sz="2200" dirty="0" smtClean="0"/>
              <a:t> CC1IE no </a:t>
            </a:r>
            <a:r>
              <a:rPr lang="en-US" sz="2200" dirty="0" err="1" smtClean="0"/>
              <a:t>TIMx_DIER</a:t>
            </a:r>
            <a:r>
              <a:rPr lang="en-US" sz="2200" dirty="0" smtClean="0"/>
              <a:t>, </a:t>
            </a:r>
            <a:r>
              <a:rPr lang="en-US" sz="2200" dirty="0" err="1" smtClean="0"/>
              <a:t>ou</a:t>
            </a:r>
            <a:r>
              <a:rPr lang="en-US" sz="2200" dirty="0" smtClean="0"/>
              <a:t> </a:t>
            </a:r>
            <a:r>
              <a:rPr lang="en-US" sz="2200" dirty="0" err="1" smtClean="0"/>
              <a:t>requisição</a:t>
            </a:r>
            <a:r>
              <a:rPr lang="en-US" sz="2200" dirty="0" smtClean="0"/>
              <a:t> de DMA </a:t>
            </a:r>
            <a:r>
              <a:rPr lang="en-US" sz="2200" dirty="0" err="1" smtClean="0"/>
              <a:t>setando</a:t>
            </a:r>
            <a:r>
              <a:rPr lang="en-US" sz="2200" dirty="0" smtClean="0"/>
              <a:t> CC1DE no </a:t>
            </a:r>
            <a:r>
              <a:rPr lang="en-US" sz="2200" dirty="0" err="1" smtClean="0"/>
              <a:t>TIMx_DIER</a:t>
            </a:r>
            <a:r>
              <a:rPr lang="en-US" sz="2200" dirty="0" smtClean="0"/>
              <a:t>.</a:t>
            </a:r>
            <a:endParaRPr lang="pt-BR" sz="2200" dirty="0" smtClean="0"/>
          </a:p>
          <a:p>
            <a:r>
              <a:rPr lang="en-US" sz="2600" dirty="0" err="1" smtClean="0"/>
              <a:t>Quando</a:t>
            </a:r>
            <a:r>
              <a:rPr lang="en-US" sz="2600" dirty="0" smtClean="0"/>
              <a:t> a </a:t>
            </a:r>
            <a:r>
              <a:rPr lang="en-US" sz="2600" dirty="0" err="1" smtClean="0"/>
              <a:t>captura</a:t>
            </a:r>
            <a:r>
              <a:rPr lang="en-US" sz="2600" dirty="0" smtClean="0"/>
              <a:t> </a:t>
            </a:r>
            <a:r>
              <a:rPr lang="en-US" sz="2600" dirty="0" err="1" smtClean="0"/>
              <a:t>ocorre</a:t>
            </a:r>
            <a:r>
              <a:rPr lang="en-US" sz="2600" dirty="0" smtClean="0"/>
              <a:t>: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200" dirty="0" smtClean="0"/>
              <a:t>O TIMx_CCR1 </a:t>
            </a:r>
            <a:r>
              <a:rPr lang="en-US" sz="2200" dirty="0" err="1" smtClean="0"/>
              <a:t>pega</a:t>
            </a:r>
            <a:r>
              <a:rPr lang="en-US" sz="2200" dirty="0" smtClean="0"/>
              <a:t> o valor do </a:t>
            </a:r>
            <a:r>
              <a:rPr lang="en-US" sz="2200" dirty="0" err="1" smtClean="0"/>
              <a:t>contador</a:t>
            </a:r>
            <a:r>
              <a:rPr lang="en-US" sz="2200" dirty="0" smtClean="0"/>
              <a:t>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en-US" sz="2200" dirty="0" err="1" smtClean="0"/>
              <a:t>transição</a:t>
            </a:r>
            <a:r>
              <a:rPr lang="en-US" sz="2200" dirty="0" smtClean="0"/>
              <a:t> </a:t>
            </a:r>
            <a:r>
              <a:rPr lang="en-US" sz="2200" dirty="0" err="1" smtClean="0"/>
              <a:t>configurada</a:t>
            </a:r>
            <a:r>
              <a:rPr lang="en-US" sz="2200" dirty="0" smtClean="0"/>
              <a:t>.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200" dirty="0" smtClean="0"/>
              <a:t>CC1IF é </a:t>
            </a:r>
            <a:r>
              <a:rPr lang="en-US" sz="2200" dirty="0" err="1" smtClean="0"/>
              <a:t>setada</a:t>
            </a:r>
            <a:r>
              <a:rPr lang="en-US" sz="2200" dirty="0" smtClean="0"/>
              <a:t>. CC1OF é </a:t>
            </a:r>
            <a:r>
              <a:rPr lang="en-US" sz="2200" dirty="0" err="1" smtClean="0"/>
              <a:t>setada</a:t>
            </a:r>
            <a:r>
              <a:rPr lang="en-US" sz="2200" dirty="0" smtClean="0"/>
              <a:t> </a:t>
            </a:r>
            <a:r>
              <a:rPr lang="en-US" sz="2200" dirty="0" err="1" smtClean="0"/>
              <a:t>caso</a:t>
            </a:r>
            <a:r>
              <a:rPr lang="en-US" sz="2200" dirty="0" smtClean="0"/>
              <a:t> </a:t>
            </a:r>
            <a:r>
              <a:rPr lang="en-US" sz="2200" dirty="0" err="1" smtClean="0"/>
              <a:t>tenha</a:t>
            </a:r>
            <a:r>
              <a:rPr lang="en-US" sz="2200" dirty="0" smtClean="0"/>
              <a:t> </a:t>
            </a:r>
            <a:r>
              <a:rPr lang="en-US" sz="2200" dirty="0" err="1" smtClean="0"/>
              <a:t>encavalado</a:t>
            </a:r>
            <a:r>
              <a:rPr lang="en-US" sz="2200" dirty="0" smtClean="0"/>
              <a:t> </a:t>
            </a:r>
            <a:r>
              <a:rPr lang="en-US" sz="2200" dirty="0" err="1" smtClean="0"/>
              <a:t>capturas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195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Input Capture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r>
              <a:rPr lang="en-US" sz="2700" dirty="0" err="1" smtClean="0"/>
              <a:t>Continuando</a:t>
            </a:r>
            <a:r>
              <a:rPr lang="en-US" sz="2700" dirty="0" smtClean="0"/>
              <a:t>… </a:t>
            </a:r>
          </a:p>
          <a:p>
            <a:pPr marL="914400" lvl="1" indent="-457200">
              <a:buFont typeface="+mj-lt"/>
              <a:buAutoNum type="arabicPeriod" startAt="9"/>
            </a:pPr>
            <a:r>
              <a:rPr lang="en-US" sz="2300" dirty="0" smtClean="0"/>
              <a:t>Um </a:t>
            </a:r>
            <a:r>
              <a:rPr lang="en-US" sz="2300" dirty="0" err="1" smtClean="0"/>
              <a:t>interrupção</a:t>
            </a:r>
            <a:r>
              <a:rPr lang="en-US" sz="2300" dirty="0" smtClean="0"/>
              <a:t> é </a:t>
            </a:r>
            <a:r>
              <a:rPr lang="en-US" sz="2300" dirty="0" err="1" smtClean="0"/>
              <a:t>gerada</a:t>
            </a:r>
            <a:r>
              <a:rPr lang="en-US" sz="2300" dirty="0" smtClean="0"/>
              <a:t> </a:t>
            </a:r>
            <a:r>
              <a:rPr lang="en-US" sz="2300" dirty="0" err="1" smtClean="0"/>
              <a:t>dependendo</a:t>
            </a:r>
            <a:r>
              <a:rPr lang="en-US" sz="2300" dirty="0" smtClean="0"/>
              <a:t> do bit CC1IE</a:t>
            </a:r>
          </a:p>
          <a:p>
            <a:pPr marL="914400" lvl="1" indent="-457200">
              <a:buFont typeface="+mj-lt"/>
              <a:buAutoNum type="arabicPeriod" startAt="9"/>
            </a:pPr>
            <a:r>
              <a:rPr lang="en-US" sz="2300" dirty="0" smtClean="0"/>
              <a:t>Uma </a:t>
            </a:r>
            <a:r>
              <a:rPr lang="en-US" sz="2300" dirty="0" err="1" smtClean="0"/>
              <a:t>requisição</a:t>
            </a:r>
            <a:r>
              <a:rPr lang="en-US" sz="2300" dirty="0" smtClean="0"/>
              <a:t> DMA é </a:t>
            </a:r>
            <a:r>
              <a:rPr lang="en-US" sz="2300" dirty="0" err="1" smtClean="0"/>
              <a:t>gerada</a:t>
            </a:r>
            <a:r>
              <a:rPr lang="en-US" sz="2300" dirty="0" smtClean="0"/>
              <a:t> </a:t>
            </a:r>
            <a:r>
              <a:rPr lang="en-US" sz="2300" dirty="0" err="1" smtClean="0"/>
              <a:t>dependendo</a:t>
            </a:r>
            <a:r>
              <a:rPr lang="en-US" sz="2300" dirty="0" smtClean="0"/>
              <a:t> do bit CC1DE.</a:t>
            </a:r>
            <a:endParaRPr lang="en-US" sz="2700" dirty="0"/>
          </a:p>
          <a:p>
            <a:pPr marL="514350" indent="-457200"/>
            <a:r>
              <a:rPr lang="en-US" sz="2700" dirty="0" err="1" smtClean="0"/>
              <a:t>Ainda</a:t>
            </a:r>
            <a:r>
              <a:rPr lang="en-US" sz="2700" dirty="0" smtClean="0"/>
              <a:t>, </a:t>
            </a:r>
            <a:r>
              <a:rPr lang="en-US" sz="2700" dirty="0" err="1" smtClean="0"/>
              <a:t>interrupção</a:t>
            </a:r>
            <a:r>
              <a:rPr lang="en-US" sz="2700" dirty="0" smtClean="0"/>
              <a:t> </a:t>
            </a:r>
            <a:r>
              <a:rPr lang="en-US" sz="2700" dirty="0" err="1" smtClean="0"/>
              <a:t>ou</a:t>
            </a:r>
            <a:r>
              <a:rPr lang="en-US" sz="2700" dirty="0" smtClean="0"/>
              <a:t> </a:t>
            </a:r>
            <a:r>
              <a:rPr lang="en-US" sz="2700" dirty="0" err="1" smtClean="0"/>
              <a:t>requisição</a:t>
            </a:r>
            <a:r>
              <a:rPr lang="en-US" sz="2700" dirty="0" smtClean="0"/>
              <a:t> DMA </a:t>
            </a:r>
            <a:r>
              <a:rPr lang="en-US" sz="2700" dirty="0" err="1" smtClean="0"/>
              <a:t>podem</a:t>
            </a:r>
            <a:r>
              <a:rPr lang="en-US" sz="2700" dirty="0" smtClean="0"/>
              <a:t> </a:t>
            </a:r>
            <a:r>
              <a:rPr lang="en-US" sz="2700" dirty="0" err="1" smtClean="0"/>
              <a:t>ser</a:t>
            </a:r>
            <a:r>
              <a:rPr lang="en-US" sz="2700" dirty="0" smtClean="0"/>
              <a:t> </a:t>
            </a:r>
            <a:r>
              <a:rPr lang="en-US" sz="2700" dirty="0" err="1" smtClean="0"/>
              <a:t>geradas</a:t>
            </a:r>
            <a:r>
              <a:rPr lang="en-US" sz="2700" dirty="0" smtClean="0"/>
              <a:t> </a:t>
            </a:r>
            <a:r>
              <a:rPr lang="en-US" sz="2700" dirty="0" err="1" smtClean="0"/>
              <a:t>por</a:t>
            </a:r>
            <a:r>
              <a:rPr lang="en-US" sz="2700" dirty="0" smtClean="0"/>
              <a:t> software </a:t>
            </a:r>
            <a:r>
              <a:rPr lang="en-US" sz="2700" dirty="0" err="1" smtClean="0"/>
              <a:t>setando</a:t>
            </a:r>
            <a:r>
              <a:rPr lang="en-US" sz="2700" dirty="0" smtClean="0"/>
              <a:t> </a:t>
            </a:r>
            <a:r>
              <a:rPr lang="en-US" sz="2700" dirty="0" err="1" smtClean="0"/>
              <a:t>os</a:t>
            </a:r>
            <a:r>
              <a:rPr lang="en-US" sz="2700" dirty="0" smtClean="0"/>
              <a:t> bits </a:t>
            </a:r>
            <a:r>
              <a:rPr lang="en-US" sz="2700" dirty="0" err="1" smtClean="0"/>
              <a:t>correspondentes</a:t>
            </a:r>
            <a:r>
              <a:rPr lang="en-US" sz="2700" dirty="0" smtClean="0"/>
              <a:t> </a:t>
            </a:r>
            <a:r>
              <a:rPr lang="en-US" sz="2700" dirty="0" err="1" smtClean="0"/>
              <a:t>CCxG</a:t>
            </a:r>
            <a:r>
              <a:rPr lang="en-US" sz="2700" dirty="0" smtClean="0"/>
              <a:t> do </a:t>
            </a:r>
            <a:r>
              <a:rPr lang="en-US" sz="2700" dirty="0" err="1" smtClean="0"/>
              <a:t>TIMx_EGR</a:t>
            </a:r>
            <a:r>
              <a:rPr lang="en-US" sz="2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107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PWM Input </a:t>
            </a:r>
            <a:r>
              <a:rPr lang="pt-BR" b="1" dirty="0" err="1" smtClean="0"/>
              <a:t>Mode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 err="1" smtClean="0">
                <a:solidFill>
                  <a:srgbClr val="FF0000"/>
                </a:solidFill>
              </a:rPr>
              <a:t>Modo</a:t>
            </a:r>
            <a:r>
              <a:rPr lang="en-US" sz="2700" b="1" dirty="0" smtClean="0">
                <a:solidFill>
                  <a:srgbClr val="FF0000"/>
                </a:solidFill>
              </a:rPr>
              <a:t> de </a:t>
            </a:r>
            <a:r>
              <a:rPr lang="en-US" sz="2700" b="1" dirty="0" err="1" smtClean="0">
                <a:solidFill>
                  <a:srgbClr val="FF0000"/>
                </a:solidFill>
              </a:rPr>
              <a:t>Entrada</a:t>
            </a:r>
            <a:r>
              <a:rPr lang="en-US" sz="2700" b="1" dirty="0" smtClean="0">
                <a:solidFill>
                  <a:srgbClr val="FF0000"/>
                </a:solidFill>
              </a:rPr>
              <a:t> PWM</a:t>
            </a:r>
          </a:p>
          <a:p>
            <a:r>
              <a:rPr lang="en-US" sz="2700" dirty="0" smtClean="0"/>
              <a:t>Este é um </a:t>
            </a:r>
            <a:r>
              <a:rPr lang="en-US" sz="2700" dirty="0" err="1" smtClean="0"/>
              <a:t>modo</a:t>
            </a:r>
            <a:r>
              <a:rPr lang="en-US" sz="2700" dirty="0" smtClean="0"/>
              <a:t> particular do Input </a:t>
            </a:r>
            <a:r>
              <a:rPr lang="en-US" sz="2700" dirty="0" err="1" smtClean="0"/>
              <a:t>Capure</a:t>
            </a:r>
            <a:r>
              <a:rPr lang="en-US" sz="2700" dirty="0" smtClean="0"/>
              <a:t>. O </a:t>
            </a:r>
            <a:r>
              <a:rPr lang="en-US" sz="2700" dirty="0" err="1" smtClean="0"/>
              <a:t>procedimento</a:t>
            </a:r>
            <a:r>
              <a:rPr lang="en-US" sz="2700" dirty="0" smtClean="0"/>
              <a:t> é o </a:t>
            </a:r>
            <a:r>
              <a:rPr lang="en-US" sz="2700" dirty="0" err="1" smtClean="0"/>
              <a:t>mesmo</a:t>
            </a:r>
            <a:r>
              <a:rPr lang="en-US" sz="2700" dirty="0" smtClean="0"/>
              <a:t>, </a:t>
            </a:r>
            <a:r>
              <a:rPr lang="en-US" sz="2700" dirty="0" err="1" smtClean="0"/>
              <a:t>exceto</a:t>
            </a:r>
            <a:r>
              <a:rPr lang="en-US" sz="2700" dirty="0" smtClean="0"/>
              <a:t> </a:t>
            </a:r>
            <a:r>
              <a:rPr lang="en-US" sz="2700" dirty="0" err="1" smtClean="0"/>
              <a:t>que</a:t>
            </a:r>
            <a:r>
              <a:rPr lang="en-US" sz="2700" dirty="0" smtClean="0"/>
              <a:t>:</a:t>
            </a:r>
          </a:p>
          <a:p>
            <a:pPr lvl="1"/>
            <a:r>
              <a:rPr lang="en-US" sz="2300" dirty="0" err="1" smtClean="0"/>
              <a:t>Dois</a:t>
            </a:r>
            <a:r>
              <a:rPr lang="en-US" sz="2300" dirty="0" smtClean="0"/>
              <a:t> </a:t>
            </a:r>
            <a:r>
              <a:rPr lang="en-US" sz="2300" dirty="0" err="1" smtClean="0"/>
              <a:t>sinais</a:t>
            </a:r>
            <a:r>
              <a:rPr lang="en-US" sz="2300" dirty="0" smtClean="0"/>
              <a:t> </a:t>
            </a:r>
            <a:r>
              <a:rPr lang="en-US" sz="2300" dirty="0" err="1" smtClean="0"/>
              <a:t>ICx</a:t>
            </a:r>
            <a:r>
              <a:rPr lang="en-US" sz="2300" dirty="0" smtClean="0"/>
              <a:t> </a:t>
            </a:r>
            <a:r>
              <a:rPr lang="en-US" sz="2300" dirty="0" err="1" smtClean="0"/>
              <a:t>são</a:t>
            </a:r>
            <a:r>
              <a:rPr lang="en-US" sz="2300" dirty="0" smtClean="0"/>
              <a:t> </a:t>
            </a:r>
            <a:r>
              <a:rPr lang="en-US" sz="2300" dirty="0" err="1" smtClean="0"/>
              <a:t>mapeados</a:t>
            </a:r>
            <a:r>
              <a:rPr lang="en-US" sz="2300" dirty="0" smtClean="0"/>
              <a:t> </a:t>
            </a:r>
            <a:r>
              <a:rPr lang="en-US" sz="2300" dirty="0" err="1" smtClean="0"/>
              <a:t>nos</a:t>
            </a:r>
            <a:r>
              <a:rPr lang="en-US" sz="2300" dirty="0" smtClean="0"/>
              <a:t> </a:t>
            </a:r>
            <a:r>
              <a:rPr lang="en-US" sz="2300" dirty="0" err="1" smtClean="0"/>
              <a:t>mesmos</a:t>
            </a:r>
            <a:r>
              <a:rPr lang="en-US" sz="2300" dirty="0" smtClean="0"/>
              <a:t> </a:t>
            </a:r>
            <a:r>
              <a:rPr lang="en-US" sz="2300" dirty="0" err="1" smtClean="0"/>
              <a:t>TIx</a:t>
            </a:r>
            <a:r>
              <a:rPr lang="en-US" sz="2300" dirty="0" smtClean="0"/>
              <a:t>.</a:t>
            </a:r>
          </a:p>
          <a:p>
            <a:pPr lvl="1"/>
            <a:r>
              <a:rPr lang="en-US" sz="2300" dirty="0" smtClean="0"/>
              <a:t>Estes </a:t>
            </a:r>
            <a:r>
              <a:rPr lang="en-US" sz="2300" dirty="0" err="1" smtClean="0"/>
              <a:t>sinais</a:t>
            </a:r>
            <a:r>
              <a:rPr lang="en-US" sz="2300" dirty="0" smtClean="0"/>
              <a:t> </a:t>
            </a:r>
            <a:r>
              <a:rPr lang="en-US" sz="2300" dirty="0" err="1" smtClean="0"/>
              <a:t>ICx</a:t>
            </a:r>
            <a:r>
              <a:rPr lang="en-US" sz="2300" dirty="0" smtClean="0"/>
              <a:t> </a:t>
            </a:r>
            <a:r>
              <a:rPr lang="en-US" sz="2300" dirty="0" err="1" smtClean="0"/>
              <a:t>são</a:t>
            </a:r>
            <a:r>
              <a:rPr lang="en-US" sz="2300" dirty="0" smtClean="0"/>
              <a:t> </a:t>
            </a:r>
            <a:r>
              <a:rPr lang="en-US" sz="2300" dirty="0" err="1" smtClean="0"/>
              <a:t>ativos</a:t>
            </a:r>
            <a:r>
              <a:rPr lang="en-US" sz="2300" dirty="0" smtClean="0"/>
              <a:t> </a:t>
            </a:r>
            <a:r>
              <a:rPr lang="en-US" sz="2300" dirty="0" err="1" smtClean="0"/>
              <a:t>em</a:t>
            </a:r>
            <a:r>
              <a:rPr lang="en-US" sz="2300" dirty="0" smtClean="0"/>
              <a:t> </a:t>
            </a:r>
            <a:r>
              <a:rPr lang="en-US" sz="2300" dirty="0" err="1" smtClean="0"/>
              <a:t>bordas</a:t>
            </a:r>
            <a:r>
              <a:rPr lang="en-US" sz="2300" dirty="0" smtClean="0"/>
              <a:t> de </a:t>
            </a:r>
            <a:r>
              <a:rPr lang="en-US" sz="2300" dirty="0" err="1" smtClean="0"/>
              <a:t>polaridades</a:t>
            </a:r>
            <a:r>
              <a:rPr lang="en-US" sz="2300" dirty="0" smtClean="0"/>
              <a:t> </a:t>
            </a:r>
            <a:r>
              <a:rPr lang="en-US" sz="2300" dirty="0" err="1" smtClean="0"/>
              <a:t>opostas</a:t>
            </a:r>
            <a:r>
              <a:rPr lang="en-US" sz="2300" dirty="0" smtClean="0"/>
              <a:t>.</a:t>
            </a:r>
          </a:p>
          <a:p>
            <a:pPr lvl="1"/>
            <a:r>
              <a:rPr lang="en-US" sz="2300" dirty="0" smtClean="0"/>
              <a:t>Um dos </a:t>
            </a:r>
            <a:r>
              <a:rPr lang="en-US" sz="2300" dirty="0" err="1" smtClean="0"/>
              <a:t>dois</a:t>
            </a:r>
            <a:r>
              <a:rPr lang="en-US" sz="2300" dirty="0" smtClean="0"/>
              <a:t> </a:t>
            </a:r>
            <a:r>
              <a:rPr lang="en-US" sz="2300" dirty="0" err="1" smtClean="0"/>
              <a:t>sinais</a:t>
            </a:r>
            <a:r>
              <a:rPr lang="en-US" sz="2300" dirty="0" smtClean="0"/>
              <a:t> </a:t>
            </a:r>
            <a:r>
              <a:rPr lang="en-US" sz="2300" dirty="0" err="1" smtClean="0"/>
              <a:t>TIxFP</a:t>
            </a:r>
            <a:r>
              <a:rPr lang="en-US" sz="2300" dirty="0" smtClean="0"/>
              <a:t> é </a:t>
            </a:r>
            <a:r>
              <a:rPr lang="en-US" sz="2300" dirty="0" err="1" smtClean="0"/>
              <a:t>selecionado</a:t>
            </a:r>
            <a:r>
              <a:rPr lang="en-US" sz="2300" dirty="0" smtClean="0"/>
              <a:t> </a:t>
            </a:r>
            <a:r>
              <a:rPr lang="en-US" sz="2300" dirty="0" err="1" smtClean="0"/>
              <a:t>como</a:t>
            </a:r>
            <a:r>
              <a:rPr lang="en-US" sz="2300" dirty="0" smtClean="0"/>
              <a:t> </a:t>
            </a:r>
            <a:r>
              <a:rPr lang="en-US" sz="2300" dirty="0" err="1" smtClean="0"/>
              <a:t>entrada</a:t>
            </a:r>
            <a:r>
              <a:rPr lang="en-US" sz="2300" dirty="0" smtClean="0"/>
              <a:t> de </a:t>
            </a:r>
            <a:r>
              <a:rPr lang="en-US" sz="2300" dirty="0" err="1" smtClean="0"/>
              <a:t>disparo</a:t>
            </a:r>
            <a:r>
              <a:rPr lang="en-US" sz="2300" dirty="0" smtClean="0"/>
              <a:t> e o </a:t>
            </a:r>
            <a:r>
              <a:rPr lang="en-US" sz="2300" dirty="0" err="1" smtClean="0"/>
              <a:t>controlador</a:t>
            </a:r>
            <a:r>
              <a:rPr lang="en-US" sz="2300" dirty="0" smtClean="0"/>
              <a:t> do </a:t>
            </a:r>
            <a:r>
              <a:rPr lang="en-US" sz="2300" dirty="0" err="1" smtClean="0"/>
              <a:t>modo</a:t>
            </a:r>
            <a:r>
              <a:rPr lang="en-US" sz="2300" dirty="0" smtClean="0"/>
              <a:t> </a:t>
            </a:r>
            <a:r>
              <a:rPr lang="en-US" sz="2300" dirty="0" err="1" smtClean="0"/>
              <a:t>escravo</a:t>
            </a:r>
            <a:r>
              <a:rPr lang="en-US" sz="2300" dirty="0" smtClean="0"/>
              <a:t> é </a:t>
            </a:r>
            <a:r>
              <a:rPr lang="en-US" sz="2300" dirty="0" err="1" smtClean="0"/>
              <a:t>configurado</a:t>
            </a:r>
            <a:r>
              <a:rPr lang="en-US" sz="2300" dirty="0" smtClean="0"/>
              <a:t> no </a:t>
            </a:r>
            <a:r>
              <a:rPr lang="en-US" sz="2300" dirty="0" err="1" smtClean="0"/>
              <a:t>modo</a:t>
            </a:r>
            <a:r>
              <a:rPr lang="en-US" sz="2300" dirty="0" smtClean="0"/>
              <a:t> reset.</a:t>
            </a:r>
          </a:p>
        </p:txBody>
      </p:sp>
    </p:spTree>
    <p:extLst>
      <p:ext uri="{BB962C8B-B14F-4D97-AF65-F5344CB8AC3E}">
        <p14:creationId xmlns:p14="http://schemas.microsoft.com/office/powerpoint/2010/main" val="3982107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PWM Input </a:t>
            </a:r>
            <a:r>
              <a:rPr lang="pt-BR" b="1" dirty="0" err="1" smtClean="0"/>
              <a:t>Mode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 err="1" smtClean="0">
                <a:solidFill>
                  <a:srgbClr val="FF0000"/>
                </a:solidFill>
              </a:rPr>
              <a:t>Exemplo</a:t>
            </a:r>
            <a:r>
              <a:rPr lang="en-US" sz="2700" b="1" dirty="0" smtClean="0">
                <a:solidFill>
                  <a:srgbClr val="FF0000"/>
                </a:solidFill>
              </a:rPr>
              <a:t> de PWM Input</a:t>
            </a:r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desejar</a:t>
            </a:r>
            <a:r>
              <a:rPr lang="en-US" sz="2400" dirty="0" smtClean="0"/>
              <a:t> </a:t>
            </a:r>
            <a:r>
              <a:rPr lang="en-US" sz="2400" dirty="0" err="1" smtClean="0"/>
              <a:t>medir</a:t>
            </a:r>
            <a:r>
              <a:rPr lang="en-US" sz="2400" dirty="0" smtClean="0"/>
              <a:t> o </a:t>
            </a:r>
            <a:r>
              <a:rPr lang="en-US" sz="2400" dirty="0" err="1" smtClean="0"/>
              <a:t>período</a:t>
            </a:r>
            <a:r>
              <a:rPr lang="en-US" sz="2400" dirty="0" smtClean="0"/>
              <a:t>  (no TIMx_CCR1) o </a:t>
            </a:r>
            <a:r>
              <a:rPr lang="en-US" sz="2400" dirty="0" err="1" smtClean="0"/>
              <a:t>o</a:t>
            </a:r>
            <a:r>
              <a:rPr lang="en-US" sz="2400" dirty="0" smtClean="0"/>
              <a:t> </a:t>
            </a:r>
            <a:r>
              <a:rPr lang="en-US" sz="2400" dirty="0" err="1" smtClean="0"/>
              <a:t>ciclo-ativo</a:t>
            </a:r>
            <a:r>
              <a:rPr lang="en-US" sz="2400" dirty="0" smtClean="0"/>
              <a:t> (TIMx_CCR2) do PWM </a:t>
            </a:r>
            <a:r>
              <a:rPr lang="en-US" sz="2400" dirty="0" err="1" smtClean="0"/>
              <a:t>aplicado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TI1, </a:t>
            </a:r>
            <a:r>
              <a:rPr lang="en-US" sz="2400" dirty="0" err="1" smtClean="0"/>
              <a:t>dependente</a:t>
            </a:r>
            <a:r>
              <a:rPr lang="en-US" sz="2400" dirty="0" smtClean="0"/>
              <a:t> de CK_INT e do </a:t>
            </a:r>
            <a:r>
              <a:rPr lang="en-US" sz="2400" dirty="0" err="1" smtClean="0"/>
              <a:t>prescaler</a:t>
            </a:r>
            <a:r>
              <a:rPr lang="en-US" sz="2400" dirty="0" smtClean="0"/>
              <a:t>: </a:t>
            </a:r>
          </a:p>
          <a:p>
            <a:pPr lvl="1"/>
            <a:r>
              <a:rPr lang="en-US" sz="1900" dirty="0" err="1" smtClean="0"/>
              <a:t>Selecione</a:t>
            </a:r>
            <a:r>
              <a:rPr lang="en-US" sz="1900" dirty="0" smtClean="0"/>
              <a:t> a </a:t>
            </a:r>
            <a:r>
              <a:rPr lang="en-US" sz="1900" dirty="0" err="1" smtClean="0"/>
              <a:t>entrada</a:t>
            </a:r>
            <a:r>
              <a:rPr lang="en-US" sz="1900" dirty="0" smtClean="0"/>
              <a:t> </a:t>
            </a:r>
            <a:r>
              <a:rPr lang="en-US" sz="1900" dirty="0" err="1" smtClean="0"/>
              <a:t>ativa</a:t>
            </a:r>
            <a:r>
              <a:rPr lang="en-US" sz="1900" dirty="0" smtClean="0"/>
              <a:t> para TIMx_CCR1: CC1S = 01 (no TIMx_CCMR1) com TI1 </a:t>
            </a:r>
            <a:r>
              <a:rPr lang="en-US" sz="1900" dirty="0" err="1" smtClean="0"/>
              <a:t>selecionado</a:t>
            </a:r>
            <a:r>
              <a:rPr lang="en-US" sz="1900" dirty="0"/>
              <a:t>;</a:t>
            </a:r>
            <a:endParaRPr lang="en-US" sz="1900" dirty="0" smtClean="0"/>
          </a:p>
          <a:p>
            <a:pPr lvl="1"/>
            <a:r>
              <a:rPr lang="en-US" sz="1900" dirty="0" err="1" smtClean="0"/>
              <a:t>Selecione</a:t>
            </a:r>
            <a:r>
              <a:rPr lang="en-US" sz="1900" dirty="0" smtClean="0"/>
              <a:t> a </a:t>
            </a:r>
            <a:r>
              <a:rPr lang="en-US" sz="1900" dirty="0" err="1" smtClean="0"/>
              <a:t>polaridade</a:t>
            </a:r>
            <a:r>
              <a:rPr lang="en-US" sz="1900" dirty="0" smtClean="0"/>
              <a:t> </a:t>
            </a:r>
            <a:r>
              <a:rPr lang="en-US" sz="1900" dirty="0" err="1" smtClean="0"/>
              <a:t>ativa</a:t>
            </a:r>
            <a:r>
              <a:rPr lang="en-US" sz="1900" dirty="0" smtClean="0"/>
              <a:t> para TI1FP1 (</a:t>
            </a:r>
            <a:r>
              <a:rPr lang="en-US" sz="1900" dirty="0" err="1" smtClean="0"/>
              <a:t>utilizado</a:t>
            </a:r>
            <a:r>
              <a:rPr lang="en-US" sz="1900" dirty="0" smtClean="0"/>
              <a:t> para </a:t>
            </a:r>
            <a:r>
              <a:rPr lang="en-US" sz="1900" dirty="0" err="1" smtClean="0"/>
              <a:t>capturar</a:t>
            </a:r>
            <a:r>
              <a:rPr lang="en-US" sz="1900" dirty="0" smtClean="0"/>
              <a:t> TIMx_CCR1 e </a:t>
            </a:r>
            <a:r>
              <a:rPr lang="en-US" sz="1900" dirty="0" err="1" smtClean="0"/>
              <a:t>também</a:t>
            </a:r>
            <a:r>
              <a:rPr lang="en-US" sz="1900" dirty="0" smtClean="0"/>
              <a:t> para clear do </a:t>
            </a:r>
            <a:r>
              <a:rPr lang="en-US" sz="1900" dirty="0" err="1" smtClean="0"/>
              <a:t>contador</a:t>
            </a:r>
            <a:r>
              <a:rPr lang="en-US" sz="1900" dirty="0" smtClean="0"/>
              <a:t>) : CC1P = 0 e CC1NP = 0 (</a:t>
            </a:r>
            <a:r>
              <a:rPr lang="en-US" sz="1900" dirty="0" err="1" smtClean="0"/>
              <a:t>borda</a:t>
            </a:r>
            <a:r>
              <a:rPr lang="en-US" sz="1900" dirty="0" smtClean="0"/>
              <a:t> de </a:t>
            </a:r>
            <a:r>
              <a:rPr lang="en-US" sz="1900" dirty="0" err="1" smtClean="0"/>
              <a:t>subida</a:t>
            </a:r>
            <a:r>
              <a:rPr lang="en-US" sz="1900" dirty="0" smtClean="0"/>
              <a:t>);</a:t>
            </a:r>
          </a:p>
          <a:p>
            <a:pPr lvl="1"/>
            <a:r>
              <a:rPr lang="en-US" sz="1900" dirty="0" err="1" smtClean="0"/>
              <a:t>Selecione</a:t>
            </a:r>
            <a:r>
              <a:rPr lang="en-US" sz="1900" dirty="0" smtClean="0"/>
              <a:t> a </a:t>
            </a:r>
            <a:r>
              <a:rPr lang="en-US" sz="1900" dirty="0" err="1" smtClean="0"/>
              <a:t>entrada</a:t>
            </a:r>
            <a:r>
              <a:rPr lang="en-US" sz="1900" dirty="0" smtClean="0"/>
              <a:t> </a:t>
            </a:r>
            <a:r>
              <a:rPr lang="en-US" sz="1900" dirty="0" err="1" smtClean="0"/>
              <a:t>ativa</a:t>
            </a:r>
            <a:r>
              <a:rPr lang="en-US" sz="1900" dirty="0" smtClean="0"/>
              <a:t> para TIMx_CCR2: CC2S = 10 (no TIMx_CCMR2) com TI1 </a:t>
            </a:r>
            <a:r>
              <a:rPr lang="en-US" sz="1900" dirty="0" err="1" smtClean="0"/>
              <a:t>selecionado</a:t>
            </a:r>
            <a:r>
              <a:rPr lang="en-US" sz="1900" dirty="0" smtClean="0"/>
              <a:t>;</a:t>
            </a:r>
          </a:p>
          <a:p>
            <a:pPr lvl="1"/>
            <a:r>
              <a:rPr lang="en-US" sz="1900" dirty="0" err="1"/>
              <a:t>Selecione</a:t>
            </a:r>
            <a:r>
              <a:rPr lang="en-US" sz="1900" dirty="0"/>
              <a:t> a </a:t>
            </a:r>
            <a:r>
              <a:rPr lang="en-US" sz="1900" dirty="0" err="1"/>
              <a:t>polaridade</a:t>
            </a:r>
            <a:r>
              <a:rPr lang="en-US" sz="1900" dirty="0"/>
              <a:t> </a:t>
            </a:r>
            <a:r>
              <a:rPr lang="en-US" sz="1900" dirty="0" err="1"/>
              <a:t>ativa</a:t>
            </a:r>
            <a:r>
              <a:rPr lang="en-US" sz="1900" dirty="0"/>
              <a:t> para </a:t>
            </a:r>
            <a:r>
              <a:rPr lang="en-US" sz="1900" dirty="0" smtClean="0"/>
              <a:t>TI1FP2 (</a:t>
            </a:r>
            <a:r>
              <a:rPr lang="en-US" sz="1900" dirty="0" err="1" smtClean="0"/>
              <a:t>utilizado</a:t>
            </a:r>
            <a:r>
              <a:rPr lang="en-US" sz="1900" dirty="0" smtClean="0"/>
              <a:t> para </a:t>
            </a:r>
            <a:r>
              <a:rPr lang="en-US" sz="1900" dirty="0" err="1" smtClean="0"/>
              <a:t>capturar</a:t>
            </a:r>
            <a:r>
              <a:rPr lang="en-US" sz="1900" dirty="0" smtClean="0"/>
              <a:t> TIMx_CCR2) : CC2P </a:t>
            </a:r>
            <a:r>
              <a:rPr lang="en-US" sz="1900" dirty="0"/>
              <a:t>= </a:t>
            </a:r>
            <a:r>
              <a:rPr lang="en-US" sz="1900" dirty="0" smtClean="0"/>
              <a:t>1 </a:t>
            </a:r>
            <a:r>
              <a:rPr lang="en-US" sz="1900" dirty="0"/>
              <a:t>e CC1NP = </a:t>
            </a:r>
            <a:r>
              <a:rPr lang="en-US" sz="1900" dirty="0" smtClean="0"/>
              <a:t>0 (</a:t>
            </a:r>
            <a:r>
              <a:rPr lang="en-US" sz="1900" dirty="0" err="1" smtClean="0"/>
              <a:t>borda</a:t>
            </a:r>
            <a:r>
              <a:rPr lang="en-US" sz="1900" dirty="0" smtClean="0"/>
              <a:t> de </a:t>
            </a:r>
            <a:r>
              <a:rPr lang="en-US" sz="1900" dirty="0" err="1" smtClean="0"/>
              <a:t>descida</a:t>
            </a:r>
            <a:r>
              <a:rPr lang="en-US" sz="1900" dirty="0" smtClean="0"/>
              <a:t>);</a:t>
            </a:r>
          </a:p>
          <a:p>
            <a:pPr lvl="1"/>
            <a:r>
              <a:rPr lang="en-US" sz="1900" dirty="0" err="1" smtClean="0"/>
              <a:t>Selecione</a:t>
            </a:r>
            <a:r>
              <a:rPr lang="en-US" sz="1900" dirty="0" smtClean="0"/>
              <a:t> a </a:t>
            </a:r>
            <a:r>
              <a:rPr lang="en-US" sz="1900" dirty="0" err="1" smtClean="0"/>
              <a:t>entrada</a:t>
            </a:r>
            <a:r>
              <a:rPr lang="en-US" sz="1900" dirty="0" smtClean="0"/>
              <a:t> de </a:t>
            </a:r>
            <a:r>
              <a:rPr lang="en-US" sz="1900" dirty="0" err="1" smtClean="0"/>
              <a:t>disparo</a:t>
            </a:r>
            <a:r>
              <a:rPr lang="en-US" sz="1900" dirty="0" smtClean="0"/>
              <a:t> </a:t>
            </a:r>
            <a:r>
              <a:rPr lang="en-US" sz="1900" dirty="0" err="1" smtClean="0"/>
              <a:t>válida</a:t>
            </a:r>
            <a:r>
              <a:rPr lang="en-US" sz="1900" dirty="0" smtClean="0"/>
              <a:t>: TS = 101 (no </a:t>
            </a:r>
            <a:r>
              <a:rPr lang="en-US" sz="1900" dirty="0" err="1" smtClean="0"/>
              <a:t>TIMx_SMCR</a:t>
            </a:r>
            <a:r>
              <a:rPr lang="en-US" sz="1900" dirty="0" smtClean="0"/>
              <a:t>), T1FP1 </a:t>
            </a:r>
            <a:r>
              <a:rPr lang="en-US" sz="1900" dirty="0" err="1" smtClean="0"/>
              <a:t>selecionado</a:t>
            </a:r>
            <a:r>
              <a:rPr lang="en-US" sz="1900" dirty="0" smtClean="0"/>
              <a:t>;</a:t>
            </a:r>
          </a:p>
          <a:p>
            <a:pPr lvl="1"/>
            <a:r>
              <a:rPr lang="en-US" sz="1900" dirty="0" err="1" smtClean="0"/>
              <a:t>Configurar</a:t>
            </a:r>
            <a:r>
              <a:rPr lang="en-US" sz="1900" dirty="0" smtClean="0"/>
              <a:t> o </a:t>
            </a:r>
            <a:r>
              <a:rPr lang="en-US" sz="1900" dirty="0" err="1" smtClean="0"/>
              <a:t>controlador</a:t>
            </a:r>
            <a:r>
              <a:rPr lang="en-US" sz="1900" dirty="0" smtClean="0"/>
              <a:t> do </a:t>
            </a:r>
            <a:r>
              <a:rPr lang="en-US" sz="1900" dirty="0" err="1" smtClean="0"/>
              <a:t>modo</a:t>
            </a:r>
            <a:r>
              <a:rPr lang="en-US" sz="1900" dirty="0" smtClean="0"/>
              <a:t> </a:t>
            </a:r>
            <a:r>
              <a:rPr lang="en-US" sz="1900" dirty="0" err="1" smtClean="0"/>
              <a:t>escravo</a:t>
            </a:r>
            <a:r>
              <a:rPr lang="en-US" sz="1900" dirty="0" smtClean="0"/>
              <a:t> para </a:t>
            </a:r>
            <a:r>
              <a:rPr lang="en-US" sz="1900" dirty="0" err="1" smtClean="0"/>
              <a:t>modo</a:t>
            </a:r>
            <a:r>
              <a:rPr lang="en-US" sz="1900" dirty="0" smtClean="0"/>
              <a:t> reset: SMS = 100 (no </a:t>
            </a:r>
            <a:r>
              <a:rPr lang="en-US" sz="1900" dirty="0" err="1" smtClean="0"/>
              <a:t>TIMx_SMCR</a:t>
            </a:r>
            <a:r>
              <a:rPr lang="en-US" sz="1900" dirty="0" smtClean="0"/>
              <a:t>);</a:t>
            </a:r>
          </a:p>
          <a:p>
            <a:pPr lvl="1"/>
            <a:r>
              <a:rPr lang="en-US" sz="1900" dirty="0" err="1" smtClean="0"/>
              <a:t>Habilite</a:t>
            </a:r>
            <a:r>
              <a:rPr lang="en-US" sz="1900" dirty="0" smtClean="0"/>
              <a:t> as </a:t>
            </a:r>
            <a:r>
              <a:rPr lang="en-US" sz="1900" dirty="0" err="1" smtClean="0"/>
              <a:t>capturas</a:t>
            </a:r>
            <a:r>
              <a:rPr lang="en-US" sz="1900" dirty="0" smtClean="0"/>
              <a:t>: CC1E e CC2E </a:t>
            </a:r>
            <a:r>
              <a:rPr lang="en-US" sz="1900" dirty="0" err="1" smtClean="0"/>
              <a:t>são</a:t>
            </a:r>
            <a:r>
              <a:rPr lang="en-US" sz="1900" dirty="0" smtClean="0"/>
              <a:t> </a:t>
            </a:r>
            <a:r>
              <a:rPr lang="en-US" sz="1900" dirty="0" err="1" smtClean="0"/>
              <a:t>colocados</a:t>
            </a:r>
            <a:r>
              <a:rPr lang="en-US" sz="1900" dirty="0" smtClean="0"/>
              <a:t> </a:t>
            </a:r>
            <a:r>
              <a:rPr lang="en-US" sz="1900" dirty="0" err="1" smtClean="0"/>
              <a:t>em</a:t>
            </a:r>
            <a:r>
              <a:rPr lang="en-US" sz="1900" dirty="0" smtClean="0"/>
              <a:t> ‘1’ no </a:t>
            </a:r>
            <a:r>
              <a:rPr lang="en-US" sz="1900" dirty="0" err="1" smtClean="0"/>
              <a:t>TIMx_CCER</a:t>
            </a:r>
            <a:r>
              <a:rPr lang="en-US" sz="1900" dirty="0" smtClean="0"/>
              <a:t>.</a:t>
            </a:r>
            <a:endParaRPr lang="en-US" sz="1900" dirty="0"/>
          </a:p>
          <a:p>
            <a:pPr lvl="1"/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3309139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PWM Input </a:t>
            </a:r>
            <a:r>
              <a:rPr lang="pt-BR" b="1" dirty="0" err="1" smtClean="0"/>
              <a:t>Mode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549"/>
            <a:ext cx="9144000" cy="42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 err="1" smtClean="0"/>
              <a:t>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TIMx</a:t>
            </a:r>
            <a:r>
              <a:rPr lang="en-US" dirty="0" smtClean="0"/>
              <a:t> (x = 2…5)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totalmente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compartilham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) e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vir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sincronizados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0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 smtClean="0"/>
              <a:t>Forced output mode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saída</a:t>
            </a:r>
            <a:r>
              <a:rPr lang="en-US" dirty="0" smtClean="0"/>
              <a:t> (output mode, </a:t>
            </a:r>
            <a:r>
              <a:rPr lang="en-US" dirty="0" err="1" smtClean="0"/>
              <a:t>CCxS</a:t>
            </a:r>
            <a:r>
              <a:rPr lang="en-US" dirty="0" smtClean="0"/>
              <a:t> = 00 no </a:t>
            </a:r>
            <a:r>
              <a:rPr lang="en-US" dirty="0" err="1" smtClean="0"/>
              <a:t>TIMx_CCMRx</a:t>
            </a:r>
            <a:r>
              <a:rPr lang="en-US" dirty="0" smtClean="0"/>
              <a:t>)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sinal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forçado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zero </a:t>
            </a:r>
            <a:r>
              <a:rPr lang="en-US" dirty="0" err="1" smtClean="0"/>
              <a:t>ou</a:t>
            </a:r>
            <a:r>
              <a:rPr lang="en-US" dirty="0" smtClean="0"/>
              <a:t> um </a:t>
            </a:r>
            <a:r>
              <a:rPr lang="en-US" dirty="0" err="1" smtClean="0"/>
              <a:t>por</a:t>
            </a:r>
            <a:r>
              <a:rPr lang="en-US" dirty="0" smtClean="0"/>
              <a:t> software, </a:t>
            </a:r>
            <a:r>
              <a:rPr lang="en-US" dirty="0" err="1" smtClean="0"/>
              <a:t>independentemente</a:t>
            </a:r>
            <a:r>
              <a:rPr lang="en-US" dirty="0" smtClean="0"/>
              <a:t> da </a:t>
            </a:r>
            <a:r>
              <a:rPr lang="en-US" dirty="0" err="1" smtClean="0"/>
              <a:t>comparação</a:t>
            </a:r>
            <a:r>
              <a:rPr lang="en-US" dirty="0" smtClean="0"/>
              <a:t> do </a:t>
            </a:r>
            <a:r>
              <a:rPr lang="en-US" dirty="0" err="1" smtClean="0"/>
              <a:t>registrado</a:t>
            </a:r>
            <a:r>
              <a:rPr lang="en-US" dirty="0" smtClean="0"/>
              <a:t> do output compare com o </a:t>
            </a:r>
            <a:r>
              <a:rPr lang="en-US" dirty="0" err="1" smtClean="0"/>
              <a:t>contador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forçar</a:t>
            </a:r>
            <a:r>
              <a:rPr lang="en-US" dirty="0" smtClean="0"/>
              <a:t> um </a:t>
            </a:r>
            <a:r>
              <a:rPr lang="en-US" dirty="0" err="1" smtClean="0"/>
              <a:t>sinal</a:t>
            </a:r>
            <a:r>
              <a:rPr lang="en-US" dirty="0" smtClean="0"/>
              <a:t> do </a:t>
            </a:r>
            <a:r>
              <a:rPr lang="en-US" dirty="0" err="1" smtClean="0"/>
              <a:t>comparador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a </a:t>
            </a:r>
            <a:r>
              <a:rPr lang="en-US" dirty="0" err="1" smtClean="0"/>
              <a:t>ir</a:t>
            </a:r>
            <a:r>
              <a:rPr lang="en-US" dirty="0" smtClean="0"/>
              <a:t> para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ativo</a:t>
            </a:r>
            <a:r>
              <a:rPr lang="en-US" dirty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OCxM</a:t>
            </a:r>
            <a:r>
              <a:rPr lang="en-US" dirty="0" smtClean="0"/>
              <a:t> = 101 (no </a:t>
            </a:r>
            <a:r>
              <a:rPr lang="en-US" dirty="0" err="1" smtClean="0"/>
              <a:t>TIMx_CCMRx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Desta</a:t>
            </a:r>
            <a:r>
              <a:rPr lang="en-US" dirty="0" smtClean="0"/>
              <a:t> forma </a:t>
            </a:r>
            <a:r>
              <a:rPr lang="en-US" dirty="0" err="1" smtClean="0"/>
              <a:t>OCxREF</a:t>
            </a:r>
            <a:r>
              <a:rPr lang="en-US" dirty="0" smtClean="0"/>
              <a:t> é </a:t>
            </a:r>
            <a:r>
              <a:rPr lang="en-US" dirty="0" err="1" smtClean="0"/>
              <a:t>forçado</a:t>
            </a:r>
            <a:r>
              <a:rPr lang="en-US" dirty="0" smtClean="0"/>
              <a:t> a alto e </a:t>
            </a:r>
            <a:r>
              <a:rPr lang="en-US" dirty="0" err="1" smtClean="0"/>
              <a:t>OCx</a:t>
            </a:r>
            <a:r>
              <a:rPr lang="en-US" dirty="0" smtClean="0"/>
              <a:t> assume valor </a:t>
            </a:r>
            <a:r>
              <a:rPr lang="en-US" dirty="0" err="1" smtClean="0"/>
              <a:t>oposto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bit </a:t>
            </a:r>
            <a:r>
              <a:rPr lang="en-US" dirty="0" err="1" smtClean="0"/>
              <a:t>CCxP</a:t>
            </a:r>
            <a:r>
              <a:rPr lang="en-US" dirty="0" smtClean="0"/>
              <a:t>; </a:t>
            </a:r>
            <a:r>
              <a:rPr lang="en-US" dirty="0" err="1" smtClean="0"/>
              <a:t>Isto</a:t>
            </a:r>
            <a:r>
              <a:rPr lang="en-US" dirty="0" smtClean="0"/>
              <a:t> é Se </a:t>
            </a:r>
            <a:r>
              <a:rPr lang="en-US" dirty="0" err="1" smtClean="0"/>
              <a:t>CCxP</a:t>
            </a:r>
            <a:r>
              <a:rPr lang="en-US" dirty="0" smtClean="0"/>
              <a:t> == 0, </a:t>
            </a:r>
            <a:r>
              <a:rPr lang="en-US" dirty="0" err="1" smtClean="0"/>
              <a:t>OCx</a:t>
            </a:r>
            <a:r>
              <a:rPr lang="en-US" dirty="0" smtClean="0"/>
              <a:t> é </a:t>
            </a:r>
            <a:r>
              <a:rPr lang="en-US" dirty="0" err="1" smtClean="0"/>
              <a:t>forçado</a:t>
            </a:r>
            <a:r>
              <a:rPr lang="en-US" dirty="0" smtClean="0"/>
              <a:t> a 1.</a:t>
            </a:r>
          </a:p>
          <a:p>
            <a:r>
              <a:rPr lang="en-US" dirty="0" err="1" smtClean="0"/>
              <a:t>OCxREF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forçado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zero, </a:t>
            </a:r>
            <a:r>
              <a:rPr lang="en-US" dirty="0" err="1" smtClean="0"/>
              <a:t>bastando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OCxM</a:t>
            </a:r>
            <a:r>
              <a:rPr lang="en-US" dirty="0" smtClean="0"/>
              <a:t> = 100.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69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Output Compare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Esta função do TIM é utilizada para controlar uma forma de onda de saída ou indicar quando um período de tempo já passou.</a:t>
            </a:r>
          </a:p>
          <a:p>
            <a:r>
              <a:rPr lang="pt-BR" dirty="0" smtClean="0"/>
              <a:t>Quando a contagem do contador se iguala ao valor do registrador de comparação (captura/ compare </a:t>
            </a:r>
            <a:r>
              <a:rPr lang="pt-BR" dirty="0" err="1" smtClean="0"/>
              <a:t>register</a:t>
            </a:r>
            <a:r>
              <a:rPr lang="pt-BR" dirty="0" smtClean="0"/>
              <a:t>) a função de comparação de saída:</a:t>
            </a:r>
          </a:p>
          <a:p>
            <a:pPr lvl="1"/>
            <a:r>
              <a:rPr lang="pt-BR" dirty="0" smtClean="0"/>
              <a:t>Atribui a um pino correspondente o valor previamente programado no modo output compare (</a:t>
            </a:r>
            <a:r>
              <a:rPr lang="pt-BR" dirty="0" err="1" smtClean="0"/>
              <a:t>OCxM</a:t>
            </a:r>
            <a:r>
              <a:rPr lang="pt-BR" dirty="0" smtClean="0"/>
              <a:t> bits no </a:t>
            </a:r>
            <a:r>
              <a:rPr lang="pt-BR" dirty="0" err="1" smtClean="0"/>
              <a:t>TIMx_CCMRx</a:t>
            </a:r>
            <a:r>
              <a:rPr lang="pt-BR" dirty="0" smtClean="0"/>
              <a:t>) e polaridade (</a:t>
            </a:r>
            <a:r>
              <a:rPr lang="pt-BR" dirty="0" err="1" smtClean="0"/>
              <a:t>CCxP</a:t>
            </a:r>
            <a:r>
              <a:rPr lang="pt-BR" dirty="0" smtClean="0"/>
              <a:t> bits no </a:t>
            </a:r>
            <a:r>
              <a:rPr lang="pt-BR" dirty="0" err="1" smtClean="0"/>
              <a:t>TIMx_CCER</a:t>
            </a:r>
            <a:r>
              <a:rPr lang="pt-BR" dirty="0" smtClean="0"/>
              <a:t>); O comando pode ser para manter o valor atual (</a:t>
            </a:r>
            <a:r>
              <a:rPr lang="pt-BR" dirty="0" err="1" smtClean="0"/>
              <a:t>OCxM</a:t>
            </a:r>
            <a:r>
              <a:rPr lang="pt-BR" dirty="0" smtClean="0"/>
              <a:t> = 000), ser </a:t>
            </a:r>
            <a:r>
              <a:rPr lang="pt-BR" dirty="0" err="1" smtClean="0"/>
              <a:t>setado</a:t>
            </a:r>
            <a:r>
              <a:rPr lang="pt-BR" dirty="0" smtClean="0"/>
              <a:t> (</a:t>
            </a:r>
            <a:r>
              <a:rPr lang="pt-BR" dirty="0" err="1" smtClean="0"/>
              <a:t>OCxM</a:t>
            </a:r>
            <a:r>
              <a:rPr lang="pt-BR" dirty="0" smtClean="0"/>
              <a:t> = 001), ser </a:t>
            </a:r>
            <a:r>
              <a:rPr lang="pt-BR" dirty="0" err="1" smtClean="0"/>
              <a:t>resetado</a:t>
            </a:r>
            <a:r>
              <a:rPr lang="pt-BR" dirty="0" smtClean="0"/>
              <a:t> (</a:t>
            </a:r>
            <a:r>
              <a:rPr lang="pt-BR" dirty="0" err="1" smtClean="0"/>
              <a:t>OCxM</a:t>
            </a:r>
            <a:r>
              <a:rPr lang="pt-BR" dirty="0" smtClean="0"/>
              <a:t> = 010) ou inverter o valor atual (</a:t>
            </a:r>
            <a:r>
              <a:rPr lang="pt-BR" dirty="0" err="1" smtClean="0"/>
              <a:t>OCxM</a:t>
            </a:r>
            <a:r>
              <a:rPr lang="pt-BR" dirty="0" smtClean="0"/>
              <a:t> = 011).</a:t>
            </a:r>
          </a:p>
          <a:p>
            <a:pPr lvl="1"/>
            <a:r>
              <a:rPr lang="pt-BR" dirty="0" smtClean="0"/>
              <a:t>Seta uma </a:t>
            </a:r>
            <a:r>
              <a:rPr lang="pt-BR" dirty="0" err="1" smtClean="0"/>
              <a:t>flag</a:t>
            </a:r>
            <a:r>
              <a:rPr lang="pt-BR" dirty="0" smtClean="0"/>
              <a:t> no registrador de status (</a:t>
            </a:r>
            <a:r>
              <a:rPr lang="pt-BR" dirty="0" err="1" smtClean="0"/>
              <a:t>CCxIF</a:t>
            </a:r>
            <a:r>
              <a:rPr lang="pt-BR" dirty="0" smtClean="0"/>
              <a:t> no </a:t>
            </a:r>
            <a:r>
              <a:rPr lang="pt-BR" dirty="0" err="1" smtClean="0"/>
              <a:t>TIMx_SR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Gera uma interrupção se o bit de máscara estiver </a:t>
            </a:r>
            <a:r>
              <a:rPr lang="pt-BR" dirty="0" err="1" smtClean="0"/>
              <a:t>setado</a:t>
            </a:r>
            <a:r>
              <a:rPr lang="pt-BR" dirty="0" smtClean="0"/>
              <a:t> (</a:t>
            </a:r>
            <a:r>
              <a:rPr lang="pt-BR" dirty="0" err="1" smtClean="0"/>
              <a:t>CCxIE</a:t>
            </a:r>
            <a:r>
              <a:rPr lang="pt-BR" dirty="0" smtClean="0"/>
              <a:t> no </a:t>
            </a:r>
            <a:r>
              <a:rPr lang="pt-BR" dirty="0" err="1" smtClean="0"/>
              <a:t>TIMx_DIER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Envia uma requisição DMA se </a:t>
            </a:r>
            <a:r>
              <a:rPr lang="pt-BR" dirty="0" err="1" smtClean="0"/>
              <a:t>CCxDE</a:t>
            </a:r>
            <a:r>
              <a:rPr lang="pt-BR" dirty="0" smtClean="0"/>
              <a:t> estiver habilitado em </a:t>
            </a:r>
            <a:r>
              <a:rPr lang="pt-BR" dirty="0" err="1" smtClean="0"/>
              <a:t>TIMx_DIER</a:t>
            </a:r>
            <a:r>
              <a:rPr lang="pt-BR" dirty="0" smtClean="0"/>
              <a:t> e CCDS no TIMx_CR2.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389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Modo</a:t>
            </a:r>
            <a:r>
              <a:rPr lang="en-US" b="1" dirty="0"/>
              <a:t> Output Compare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TIMx_CCRx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programados</a:t>
            </a:r>
            <a:r>
              <a:rPr lang="en-US" dirty="0" smtClean="0"/>
              <a:t> com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de </a:t>
            </a:r>
            <a:r>
              <a:rPr lang="en-US" dirty="0" err="1" smtClean="0"/>
              <a:t>pré-carga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OCxPE</a:t>
            </a:r>
            <a:r>
              <a:rPr lang="en-US" dirty="0" smtClean="0"/>
              <a:t> (no </a:t>
            </a:r>
            <a:r>
              <a:rPr lang="en-US" dirty="0" err="1" smtClean="0"/>
              <a:t>TIMx_CCMRx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Modo</a:t>
            </a:r>
            <a:r>
              <a:rPr lang="en-US" dirty="0" smtClean="0"/>
              <a:t> Output Compare, o </a:t>
            </a:r>
            <a:r>
              <a:rPr lang="en-US" dirty="0" err="1" smtClean="0"/>
              <a:t>evento</a:t>
            </a:r>
            <a:r>
              <a:rPr lang="en-US" dirty="0" smtClean="0"/>
              <a:t> de update, UEV </a:t>
            </a:r>
            <a:r>
              <a:rPr lang="en-US" dirty="0" err="1" smtClean="0"/>
              <a:t>não</a:t>
            </a:r>
            <a:r>
              <a:rPr lang="en-US" dirty="0" smtClean="0"/>
              <a:t> tem 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 </a:t>
            </a:r>
            <a:r>
              <a:rPr lang="en-US" dirty="0" err="1" smtClean="0"/>
              <a:t>OCxREF</a:t>
            </a:r>
            <a:r>
              <a:rPr lang="en-US" dirty="0" smtClean="0"/>
              <a:t> e </a:t>
            </a:r>
            <a:r>
              <a:rPr lang="en-US" dirty="0" err="1" smtClean="0"/>
              <a:t>OCx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resolução</a:t>
            </a:r>
            <a:r>
              <a:rPr lang="en-US" dirty="0" smtClean="0"/>
              <a:t> de tempo é um </a:t>
            </a:r>
            <a:r>
              <a:rPr lang="en-US" dirty="0" err="1" smtClean="0"/>
              <a:t>contagem</a:t>
            </a:r>
            <a:r>
              <a:rPr lang="en-US" dirty="0" smtClean="0"/>
              <a:t> do </a:t>
            </a:r>
            <a:r>
              <a:rPr lang="en-US" dirty="0" err="1" smtClean="0"/>
              <a:t>contador</a:t>
            </a:r>
            <a:r>
              <a:rPr lang="en-US" dirty="0" smtClean="0"/>
              <a:t> (um clock). </a:t>
            </a:r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Modo</a:t>
            </a:r>
            <a:r>
              <a:rPr lang="en-US" dirty="0" smtClean="0"/>
              <a:t> Output Compare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pulso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571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Modo</a:t>
            </a:r>
            <a:r>
              <a:rPr lang="en-US" b="1" dirty="0"/>
              <a:t> Output Compare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973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Modo</a:t>
            </a:r>
            <a:r>
              <a:rPr lang="en-US" b="1" dirty="0" smtClean="0">
                <a:solidFill>
                  <a:srgbClr val="FF0000"/>
                </a:solidFill>
              </a:rPr>
              <a:t> Output Compare, </a:t>
            </a:r>
            <a:r>
              <a:rPr lang="en-US" b="1" dirty="0" err="1" smtClean="0">
                <a:solidFill>
                  <a:srgbClr val="FF0000"/>
                </a:solidFill>
              </a:rPr>
              <a:t>geração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pulso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 smtClean="0"/>
              <a:t>Selecione</a:t>
            </a:r>
            <a:r>
              <a:rPr lang="en-US" dirty="0" smtClean="0"/>
              <a:t> o clock de </a:t>
            </a:r>
            <a:r>
              <a:rPr lang="en-US" dirty="0" err="1" smtClean="0"/>
              <a:t>contagem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interno</a:t>
            </a:r>
            <a:r>
              <a:rPr lang="en-US" dirty="0" smtClean="0"/>
              <a:t>, </a:t>
            </a:r>
            <a:r>
              <a:rPr lang="en-US" dirty="0" err="1" smtClean="0"/>
              <a:t>externo</a:t>
            </a:r>
            <a:r>
              <a:rPr lang="en-US" dirty="0" smtClean="0"/>
              <a:t>, </a:t>
            </a:r>
            <a:r>
              <a:rPr lang="en-US" dirty="0" err="1" smtClean="0"/>
              <a:t>prescaler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Escreva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desejados</a:t>
            </a:r>
            <a:r>
              <a:rPr lang="en-US" dirty="0" smtClean="0"/>
              <a:t> no </a:t>
            </a:r>
            <a:r>
              <a:rPr lang="en-US" dirty="0" err="1" smtClean="0"/>
              <a:t>TIMx_ARR</a:t>
            </a:r>
            <a:r>
              <a:rPr lang="en-US" dirty="0" smtClean="0"/>
              <a:t> e </a:t>
            </a:r>
            <a:r>
              <a:rPr lang="en-US" dirty="0" err="1" smtClean="0"/>
              <a:t>TIMx_CCRx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Setar</a:t>
            </a:r>
            <a:r>
              <a:rPr lang="en-US" dirty="0" smtClean="0"/>
              <a:t> </a:t>
            </a:r>
            <a:r>
              <a:rPr lang="en-US" dirty="0" err="1" smtClean="0"/>
              <a:t>CCxIE</a:t>
            </a:r>
            <a:r>
              <a:rPr lang="en-US" dirty="0" smtClean="0"/>
              <a:t> e </a:t>
            </a:r>
            <a:r>
              <a:rPr lang="en-US" dirty="0" err="1" smtClean="0"/>
              <a:t>CCxDE</a:t>
            </a:r>
            <a:r>
              <a:rPr lang="en-US" dirty="0" smtClean="0"/>
              <a:t> se for </a:t>
            </a:r>
            <a:r>
              <a:rPr lang="en-US" dirty="0" err="1" smtClean="0"/>
              <a:t>desejável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interrupção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DMA.</a:t>
            </a:r>
          </a:p>
          <a:p>
            <a:r>
              <a:rPr lang="en-US" dirty="0" err="1" smtClean="0"/>
              <a:t>Selecionar</a:t>
            </a:r>
            <a:r>
              <a:rPr lang="en-US" dirty="0" smtClean="0"/>
              <a:t> Output Mode.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OCxM</a:t>
            </a:r>
            <a:r>
              <a:rPr lang="en-US" dirty="0" smtClean="0"/>
              <a:t> = 011, </a:t>
            </a:r>
            <a:r>
              <a:rPr lang="en-US" dirty="0" err="1" smtClean="0"/>
              <a:t>OCxPE</a:t>
            </a:r>
            <a:r>
              <a:rPr lang="en-US" dirty="0" smtClean="0"/>
              <a:t> = 0, </a:t>
            </a:r>
            <a:r>
              <a:rPr lang="en-US" dirty="0" err="1" smtClean="0"/>
              <a:t>CCxP</a:t>
            </a:r>
            <a:r>
              <a:rPr lang="en-US" dirty="0" smtClean="0"/>
              <a:t> = 0 e </a:t>
            </a:r>
            <a:r>
              <a:rPr lang="en-US" dirty="0" err="1" smtClean="0"/>
              <a:t>CCxE</a:t>
            </a:r>
            <a:r>
              <a:rPr lang="en-US" dirty="0" smtClean="0"/>
              <a:t> = 1 para inverter o </a:t>
            </a:r>
            <a:r>
              <a:rPr lang="en-US" dirty="0" err="1" smtClean="0"/>
              <a:t>pino</a:t>
            </a:r>
            <a:r>
              <a:rPr lang="en-US" dirty="0" smtClean="0"/>
              <a:t> </a:t>
            </a:r>
            <a:r>
              <a:rPr lang="en-US" dirty="0" err="1" smtClean="0"/>
              <a:t>OCx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CNT </a:t>
            </a:r>
            <a:r>
              <a:rPr lang="en-US" dirty="0" err="1" smtClean="0"/>
              <a:t>igualar</a:t>
            </a:r>
            <a:r>
              <a:rPr lang="en-US" dirty="0" smtClean="0"/>
              <a:t> </a:t>
            </a:r>
            <a:r>
              <a:rPr lang="en-US" dirty="0" err="1" smtClean="0"/>
              <a:t>CCRx</a:t>
            </a:r>
            <a:r>
              <a:rPr lang="en-US" dirty="0" smtClean="0"/>
              <a:t>, </a:t>
            </a:r>
            <a:r>
              <a:rPr lang="en-US" dirty="0" err="1" smtClean="0"/>
              <a:t>CCRx</a:t>
            </a:r>
            <a:r>
              <a:rPr lang="en-US" dirty="0" smtClean="0"/>
              <a:t> preload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utilizado</a:t>
            </a:r>
            <a:r>
              <a:rPr lang="en-US" dirty="0" smtClean="0"/>
              <a:t>, </a:t>
            </a:r>
            <a:r>
              <a:rPr lang="en-US" dirty="0" err="1" smtClean="0"/>
              <a:t>OCx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habilitado</a:t>
            </a:r>
            <a:r>
              <a:rPr lang="en-US" dirty="0" smtClean="0"/>
              <a:t> </a:t>
            </a:r>
            <a:r>
              <a:rPr lang="en-US" dirty="0" err="1" smtClean="0"/>
              <a:t>ativo</a:t>
            </a:r>
            <a:r>
              <a:rPr lang="en-US" dirty="0" smtClean="0"/>
              <a:t> alto.</a:t>
            </a:r>
          </a:p>
          <a:p>
            <a:r>
              <a:rPr lang="en-US" dirty="0" err="1" smtClean="0"/>
              <a:t>Ligar</a:t>
            </a:r>
            <a:r>
              <a:rPr lang="en-US" dirty="0" smtClean="0"/>
              <a:t> o </a:t>
            </a:r>
            <a:r>
              <a:rPr lang="en-US" dirty="0" err="1" smtClean="0"/>
              <a:t>contador</a:t>
            </a:r>
            <a:r>
              <a:rPr lang="en-US" dirty="0" smtClean="0"/>
              <a:t> CEN = 1, TIMx_CR1.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809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Modo</a:t>
            </a:r>
            <a:r>
              <a:rPr lang="en-US" b="1" dirty="0"/>
              <a:t> Output Compare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383262"/>
          </a:xfrm>
        </p:spPr>
      </p:pic>
    </p:spTree>
    <p:extLst>
      <p:ext uri="{BB962C8B-B14F-4D97-AF65-F5344CB8AC3E}">
        <p14:creationId xmlns:p14="http://schemas.microsoft.com/office/powerpoint/2010/main" val="1339488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Modo</a:t>
            </a:r>
            <a:r>
              <a:rPr lang="en-US" b="1" dirty="0" smtClean="0"/>
              <a:t> </a:t>
            </a:r>
            <a:r>
              <a:rPr lang="en-US" b="1" dirty="0" err="1" smtClean="0"/>
              <a:t>Geração</a:t>
            </a:r>
            <a:r>
              <a:rPr lang="en-US" b="1" dirty="0" smtClean="0"/>
              <a:t> de PWM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Modulação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Largura</a:t>
            </a:r>
            <a:r>
              <a:rPr lang="en-US" dirty="0" smtClean="0"/>
              <a:t> de </a:t>
            </a:r>
            <a:r>
              <a:rPr lang="en-US" dirty="0" err="1" smtClean="0"/>
              <a:t>Pulso</a:t>
            </a:r>
            <a:r>
              <a:rPr lang="en-US" dirty="0" smtClean="0"/>
              <a:t> (Pulse Width Modulation / PWM)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modulação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razão</a:t>
            </a:r>
            <a:r>
              <a:rPr lang="en-US" dirty="0" smtClean="0"/>
              <a:t> entre o tempo alto de um </a:t>
            </a:r>
            <a:r>
              <a:rPr lang="en-US" dirty="0" err="1" smtClean="0"/>
              <a:t>sinal</a:t>
            </a:r>
            <a:r>
              <a:rPr lang="en-US" dirty="0" smtClean="0"/>
              <a:t> (TON)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período</a:t>
            </a:r>
            <a:r>
              <a:rPr lang="en-US" dirty="0" smtClean="0"/>
              <a:t> (T) </a:t>
            </a:r>
            <a:r>
              <a:rPr lang="en-US" dirty="0" err="1" smtClean="0"/>
              <a:t>contém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: D = TON/T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Modo</a:t>
            </a:r>
            <a:r>
              <a:rPr lang="en-US" dirty="0" smtClean="0"/>
              <a:t> PWM do TIM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um </a:t>
            </a:r>
            <a:r>
              <a:rPr lang="en-US" dirty="0" err="1" smtClean="0"/>
              <a:t>sinal</a:t>
            </a:r>
            <a:r>
              <a:rPr lang="en-US" dirty="0" smtClean="0"/>
              <a:t> com </a:t>
            </a:r>
            <a:r>
              <a:rPr lang="en-US" dirty="0" err="1" smtClean="0"/>
              <a:t>frequência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valor do </a:t>
            </a:r>
            <a:r>
              <a:rPr lang="en-US" dirty="0" err="1" smtClean="0"/>
              <a:t>TIMx_ARRx</a:t>
            </a:r>
            <a:r>
              <a:rPr lang="en-US" dirty="0" smtClean="0"/>
              <a:t> e </a:t>
            </a:r>
            <a:r>
              <a:rPr lang="en-US" dirty="0" err="1" smtClean="0"/>
              <a:t>ciclo-ativo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valor do </a:t>
            </a:r>
            <a:r>
              <a:rPr lang="en-US" dirty="0" err="1" smtClean="0"/>
              <a:t>TIMx_CCRx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736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Modo</a:t>
            </a:r>
            <a:r>
              <a:rPr lang="en-US" b="1" dirty="0"/>
              <a:t> </a:t>
            </a:r>
            <a:r>
              <a:rPr lang="en-US" b="1" dirty="0" err="1"/>
              <a:t>Geração</a:t>
            </a:r>
            <a:r>
              <a:rPr lang="en-US" b="1" dirty="0"/>
              <a:t> de PWM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/>
              <a:t>Modo PWM pode ser selecionado independentemente em cada canal (um PWM por </a:t>
            </a:r>
            <a:r>
              <a:rPr lang="pt-BR" dirty="0" smtClean="0"/>
              <a:t>saída </a:t>
            </a:r>
            <a:r>
              <a:rPr lang="pt-BR" dirty="0" err="1"/>
              <a:t>OCx</a:t>
            </a:r>
            <a:r>
              <a:rPr lang="pt-BR" dirty="0"/>
              <a:t>) escrevendo </a:t>
            </a:r>
            <a:r>
              <a:rPr lang="pt-BR" dirty="0" smtClean="0"/>
              <a:t>110, PWM </a:t>
            </a:r>
            <a:r>
              <a:rPr lang="pt-BR" dirty="0"/>
              <a:t>Modo </a:t>
            </a:r>
            <a:r>
              <a:rPr lang="pt-BR" dirty="0" smtClean="0"/>
              <a:t>1, ou 111, PWM </a:t>
            </a:r>
            <a:r>
              <a:rPr lang="pt-BR" dirty="0"/>
              <a:t>modo </a:t>
            </a:r>
            <a:r>
              <a:rPr lang="pt-BR" dirty="0" smtClean="0"/>
              <a:t>2, </a:t>
            </a:r>
            <a:r>
              <a:rPr lang="pt-BR" dirty="0"/>
              <a:t>nos bits </a:t>
            </a:r>
            <a:r>
              <a:rPr lang="pt-BR" dirty="0" err="1"/>
              <a:t>OCxM</a:t>
            </a:r>
            <a:r>
              <a:rPr lang="pt-BR" dirty="0"/>
              <a:t> (do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TIMx_CCMRx</a:t>
            </a:r>
            <a:r>
              <a:rPr lang="pt-BR" dirty="0"/>
              <a:t>). </a:t>
            </a:r>
          </a:p>
          <a:p>
            <a:r>
              <a:rPr lang="pt-BR" dirty="0"/>
              <a:t>É</a:t>
            </a:r>
            <a:r>
              <a:rPr lang="pt-BR" dirty="0" smtClean="0"/>
              <a:t> necessário </a:t>
            </a:r>
            <a:r>
              <a:rPr lang="pt-BR" dirty="0"/>
              <a:t>habilitar o registrador de </a:t>
            </a:r>
            <a:r>
              <a:rPr lang="pt-BR" dirty="0" err="1"/>
              <a:t>preload</a:t>
            </a:r>
            <a:r>
              <a:rPr lang="pt-BR" dirty="0"/>
              <a:t> </a:t>
            </a:r>
            <a:r>
              <a:rPr lang="pt-BR" dirty="0" err="1"/>
              <a:t>setando</a:t>
            </a:r>
            <a:r>
              <a:rPr lang="pt-BR" dirty="0"/>
              <a:t> o bit </a:t>
            </a:r>
            <a:r>
              <a:rPr lang="pt-BR" dirty="0" err="1"/>
              <a:t>OCxPE</a:t>
            </a:r>
            <a:r>
              <a:rPr lang="pt-BR" dirty="0"/>
              <a:t> (do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TIMx_CCMRx</a:t>
            </a:r>
            <a:r>
              <a:rPr lang="pt-BR" dirty="0"/>
              <a:t>) e eventualmente o registradores de </a:t>
            </a:r>
            <a:r>
              <a:rPr lang="pt-BR" dirty="0" err="1"/>
              <a:t>auto-recarga</a:t>
            </a:r>
            <a:r>
              <a:rPr lang="pt-BR" dirty="0"/>
              <a:t> </a:t>
            </a:r>
            <a:r>
              <a:rPr lang="pt-BR" dirty="0" err="1"/>
              <a:t>setando</a:t>
            </a:r>
            <a:r>
              <a:rPr lang="pt-BR" dirty="0"/>
              <a:t> o bit ARPE (no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TIMx_CR1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5396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err="1"/>
              <a:t>Modo</a:t>
            </a:r>
            <a:r>
              <a:rPr lang="en-US" b="1" dirty="0"/>
              <a:t> </a:t>
            </a:r>
            <a:r>
              <a:rPr lang="en-US" b="1" dirty="0" err="1"/>
              <a:t>Geração</a:t>
            </a:r>
            <a:r>
              <a:rPr lang="en-US" b="1" dirty="0"/>
              <a:t> de PWM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Como os registradores de </a:t>
            </a:r>
            <a:r>
              <a:rPr lang="pt-BR" dirty="0" err="1"/>
              <a:t>preload</a:t>
            </a:r>
            <a:r>
              <a:rPr lang="pt-BR" dirty="0"/>
              <a:t> são transferidos para os registradores sombra somente quando um evento de </a:t>
            </a:r>
            <a:r>
              <a:rPr lang="pt-BR" dirty="0" err="1"/>
              <a:t>update</a:t>
            </a:r>
            <a:r>
              <a:rPr lang="pt-BR" dirty="0"/>
              <a:t> (UEV) ocorre, antes de iniciar o contador e' </a:t>
            </a:r>
            <a:r>
              <a:rPr lang="pt-BR" dirty="0" err="1"/>
              <a:t>necessario</a:t>
            </a:r>
            <a:r>
              <a:rPr lang="pt-BR" dirty="0"/>
              <a:t> inicializar todos os registradores </a:t>
            </a:r>
            <a:r>
              <a:rPr lang="pt-BR" dirty="0" err="1"/>
              <a:t>setando</a:t>
            </a:r>
            <a:r>
              <a:rPr lang="pt-BR" dirty="0"/>
              <a:t> o bit UG (no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TIMx_EGR</a:t>
            </a:r>
            <a:r>
              <a:rPr lang="pt-BR" dirty="0" smtClean="0"/>
              <a:t>).</a:t>
            </a:r>
            <a:endParaRPr lang="pt-BR" dirty="0"/>
          </a:p>
          <a:p>
            <a:r>
              <a:rPr lang="pt-BR" dirty="0"/>
              <a:t>A polaridade de </a:t>
            </a:r>
            <a:r>
              <a:rPr lang="pt-BR" dirty="0" err="1"/>
              <a:t>OCx</a:t>
            </a:r>
            <a:r>
              <a:rPr lang="pt-BR" dirty="0"/>
              <a:t> é programável por software utilizando o bit </a:t>
            </a:r>
            <a:r>
              <a:rPr lang="pt-BR" dirty="0" err="1"/>
              <a:t>CCxP</a:t>
            </a:r>
            <a:r>
              <a:rPr lang="pt-BR" dirty="0"/>
              <a:t> (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TIMx_CCER</a:t>
            </a:r>
            <a:r>
              <a:rPr lang="pt-BR" dirty="0"/>
              <a:t>). Ele pode ser programado como ativo em alto ou ativo em baixo. A saída </a:t>
            </a:r>
            <a:r>
              <a:rPr lang="pt-BR" dirty="0" err="1"/>
              <a:t>OCx</a:t>
            </a:r>
            <a:r>
              <a:rPr lang="pt-BR" dirty="0"/>
              <a:t> é habilitada pelo bit </a:t>
            </a:r>
            <a:r>
              <a:rPr lang="pt-BR" dirty="0" err="1"/>
              <a:t>CCxE</a:t>
            </a:r>
            <a:r>
              <a:rPr lang="pt-BR" dirty="0"/>
              <a:t> (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TIMx_CCER</a:t>
            </a:r>
            <a:r>
              <a:rPr lang="pt-B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2555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dos </a:t>
            </a:r>
            <a:r>
              <a:rPr lang="en-US" b="1" dirty="0" err="1" smtClean="0"/>
              <a:t>TIMx</a:t>
            </a:r>
            <a:r>
              <a:rPr lang="en-US" b="1" dirty="0" smtClean="0"/>
              <a:t> (x = 2..5)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Contadores</a:t>
            </a:r>
            <a:r>
              <a:rPr lang="en-US" dirty="0" smtClean="0"/>
              <a:t> de 16-bit </a:t>
            </a:r>
            <a:r>
              <a:rPr lang="en-US" dirty="0"/>
              <a:t>(TIM3 </a:t>
            </a:r>
            <a:r>
              <a:rPr lang="en-US" dirty="0" smtClean="0"/>
              <a:t>e TIM4</a:t>
            </a:r>
            <a:r>
              <a:rPr lang="en-US" dirty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32-bit </a:t>
            </a:r>
            <a:r>
              <a:rPr lang="en-US" dirty="0"/>
              <a:t>(TIM2 </a:t>
            </a:r>
            <a:r>
              <a:rPr lang="en-US" dirty="0" smtClean="0"/>
              <a:t>e TIM5</a:t>
            </a:r>
            <a:r>
              <a:rPr lang="en-US" dirty="0"/>
              <a:t>) up, down, </a:t>
            </a:r>
            <a:r>
              <a:rPr lang="en-US" dirty="0" smtClean="0"/>
              <a:t>up/down com auto-</a:t>
            </a:r>
            <a:r>
              <a:rPr lang="en-US" dirty="0" err="1" smtClean="0"/>
              <a:t>recarca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Prescaler</a:t>
            </a:r>
            <a:r>
              <a:rPr lang="en-US" dirty="0" smtClean="0"/>
              <a:t> 16-bits </a:t>
            </a:r>
            <a:r>
              <a:rPr lang="en-US" dirty="0" err="1" smtClean="0"/>
              <a:t>programável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dividir</a:t>
            </a:r>
            <a:r>
              <a:rPr lang="en-US" dirty="0" smtClean="0"/>
              <a:t> o a </a:t>
            </a:r>
            <a:r>
              <a:rPr lang="en-US" dirty="0" err="1" smtClean="0"/>
              <a:t>frequência</a:t>
            </a:r>
            <a:r>
              <a:rPr lang="en-US" dirty="0" smtClean="0"/>
              <a:t> do clock de </a:t>
            </a:r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fator</a:t>
            </a:r>
            <a:r>
              <a:rPr lang="en-US" dirty="0" smtClean="0"/>
              <a:t> entre 1 e 65536.</a:t>
            </a:r>
          </a:p>
          <a:p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 para:</a:t>
            </a:r>
          </a:p>
          <a:p>
            <a:pPr lvl="1"/>
            <a:r>
              <a:rPr lang="en-US" dirty="0" smtClean="0"/>
              <a:t>IC (Input Capture)</a:t>
            </a:r>
          </a:p>
          <a:p>
            <a:pPr lvl="1"/>
            <a:r>
              <a:rPr lang="en-US" dirty="0" smtClean="0"/>
              <a:t>OC (</a:t>
            </a:r>
            <a:r>
              <a:rPr lang="en-US" dirty="0"/>
              <a:t>O</a:t>
            </a:r>
            <a:r>
              <a:rPr lang="en-US" dirty="0" smtClean="0"/>
              <a:t>utput Compare)</a:t>
            </a:r>
          </a:p>
          <a:p>
            <a:pPr lvl="1"/>
            <a:r>
              <a:rPr lang="en-US" dirty="0" err="1" smtClean="0"/>
              <a:t>Geração</a:t>
            </a:r>
            <a:r>
              <a:rPr lang="en-US" dirty="0" smtClean="0"/>
              <a:t> de PWM (</a:t>
            </a:r>
            <a:r>
              <a:rPr lang="en-US" dirty="0" err="1" smtClean="0"/>
              <a:t>alinhado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borda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centro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Pulso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dos </a:t>
            </a:r>
            <a:r>
              <a:rPr lang="en-US" b="1" dirty="0" err="1" smtClean="0"/>
              <a:t>TIMx</a:t>
            </a:r>
            <a:r>
              <a:rPr lang="en-US" b="1" dirty="0" smtClean="0"/>
              <a:t> (x = 2..5)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Circuito</a:t>
            </a:r>
            <a:r>
              <a:rPr lang="en-US" dirty="0" smtClean="0"/>
              <a:t> de </a:t>
            </a:r>
            <a:r>
              <a:rPr lang="en-US" dirty="0" err="1" smtClean="0"/>
              <a:t>sincronização</a:t>
            </a:r>
            <a:r>
              <a:rPr lang="en-US" dirty="0" smtClean="0"/>
              <a:t> para </a:t>
            </a:r>
            <a:r>
              <a:rPr lang="en-US" dirty="0" err="1" smtClean="0"/>
              <a:t>controlar</a:t>
            </a:r>
            <a:r>
              <a:rPr lang="en-US" dirty="0" smtClean="0"/>
              <a:t> o timer com </a:t>
            </a:r>
            <a:r>
              <a:rPr lang="en-US" dirty="0" err="1" smtClean="0"/>
              <a:t>sinais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 e </a:t>
            </a:r>
            <a:r>
              <a:rPr lang="en-US" dirty="0" err="1" smtClean="0"/>
              <a:t>interconectar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timers.</a:t>
            </a:r>
          </a:p>
          <a:p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Interrupção</a:t>
            </a:r>
            <a:r>
              <a:rPr lang="en-US" dirty="0" smtClean="0"/>
              <a:t>/DMA para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Atualização</a:t>
            </a:r>
            <a:r>
              <a:rPr lang="en-US" dirty="0" smtClean="0"/>
              <a:t> (Update): overflow/underflow do </a:t>
            </a:r>
            <a:r>
              <a:rPr lang="en-US" dirty="0" err="1" smtClean="0"/>
              <a:t>contador</a:t>
            </a:r>
            <a:r>
              <a:rPr lang="en-US" dirty="0" smtClean="0"/>
              <a:t>,  </a:t>
            </a:r>
            <a:r>
              <a:rPr lang="en-US" dirty="0" err="1" smtClean="0"/>
              <a:t>inicialização</a:t>
            </a:r>
            <a:r>
              <a:rPr lang="en-US" dirty="0" smtClean="0"/>
              <a:t> do </a:t>
            </a:r>
            <a:r>
              <a:rPr lang="en-US" dirty="0" err="1" smtClean="0"/>
              <a:t>contador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software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disparo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/</a:t>
            </a:r>
            <a:r>
              <a:rPr lang="en-US" dirty="0" err="1" smtClean="0"/>
              <a:t>externo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Evento</a:t>
            </a:r>
            <a:r>
              <a:rPr lang="en-US" dirty="0" smtClean="0"/>
              <a:t> de </a:t>
            </a:r>
            <a:r>
              <a:rPr lang="en-US" dirty="0" err="1" smtClean="0"/>
              <a:t>disparo</a:t>
            </a:r>
            <a:r>
              <a:rPr lang="en-US" dirty="0" smtClean="0"/>
              <a:t> (</a:t>
            </a:r>
            <a:r>
              <a:rPr lang="en-US" dirty="0" err="1" smtClean="0"/>
              <a:t>inicio</a:t>
            </a:r>
            <a:r>
              <a:rPr lang="en-US" dirty="0" smtClean="0"/>
              <a:t> da </a:t>
            </a:r>
            <a:r>
              <a:rPr lang="en-US" dirty="0" err="1" smtClean="0"/>
              <a:t>contagem</a:t>
            </a:r>
            <a:r>
              <a:rPr lang="en-US" dirty="0" smtClean="0"/>
              <a:t>, </a:t>
            </a:r>
            <a:r>
              <a:rPr lang="en-US" dirty="0" err="1" smtClean="0"/>
              <a:t>parada</a:t>
            </a:r>
            <a:r>
              <a:rPr lang="en-US" dirty="0" smtClean="0"/>
              <a:t>, </a:t>
            </a:r>
            <a:r>
              <a:rPr lang="en-US" dirty="0" err="1" smtClean="0"/>
              <a:t>inicialização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disparo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/</a:t>
            </a:r>
            <a:r>
              <a:rPr lang="en-US" dirty="0" err="1" smtClean="0"/>
              <a:t>externo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Input capture</a:t>
            </a:r>
          </a:p>
          <a:p>
            <a:pPr lvl="1"/>
            <a:r>
              <a:rPr lang="en-US" dirty="0" smtClean="0"/>
              <a:t>Output compare</a:t>
            </a:r>
          </a:p>
          <a:p>
            <a:r>
              <a:rPr lang="en-US" dirty="0" err="1" smtClean="0"/>
              <a:t>Suporta</a:t>
            </a:r>
            <a:r>
              <a:rPr lang="en-US" dirty="0" smtClean="0"/>
              <a:t> encoder de </a:t>
            </a:r>
            <a:r>
              <a:rPr lang="en-US" dirty="0" err="1" smtClean="0"/>
              <a:t>quadratura</a:t>
            </a:r>
            <a:r>
              <a:rPr lang="en-US" dirty="0" smtClean="0"/>
              <a:t> incremental e hall-</a:t>
            </a:r>
            <a:r>
              <a:rPr lang="en-US" dirty="0" err="1" smtClean="0"/>
              <a:t>circuitaria</a:t>
            </a:r>
            <a:r>
              <a:rPr lang="en-US" dirty="0" smtClean="0"/>
              <a:t> de sensor Hall para </a:t>
            </a:r>
            <a:r>
              <a:rPr lang="en-US" dirty="0" err="1" smtClean="0"/>
              <a:t>propósito</a:t>
            </a:r>
            <a:r>
              <a:rPr lang="en-US" dirty="0" smtClean="0"/>
              <a:t> de </a:t>
            </a:r>
            <a:r>
              <a:rPr lang="en-US" dirty="0" err="1" smtClean="0"/>
              <a:t>posicionamento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Entrada</a:t>
            </a:r>
            <a:r>
              <a:rPr lang="en-US" dirty="0" smtClean="0"/>
              <a:t> de </a:t>
            </a:r>
            <a:r>
              <a:rPr lang="en-US" dirty="0" err="1" smtClean="0"/>
              <a:t>disparo</a:t>
            </a:r>
            <a:r>
              <a:rPr lang="en-US" dirty="0" smtClean="0"/>
              <a:t> para </a:t>
            </a:r>
            <a:r>
              <a:rPr lang="en-US" dirty="0" err="1" smtClean="0"/>
              <a:t>sincronismo</a:t>
            </a:r>
            <a:r>
              <a:rPr lang="en-US" dirty="0" smtClean="0"/>
              <a:t> com clock </a:t>
            </a:r>
            <a:r>
              <a:rPr lang="en-US" dirty="0" err="1" smtClean="0"/>
              <a:t>externo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dos </a:t>
            </a:r>
            <a:r>
              <a:rPr lang="en-US" b="1" dirty="0" err="1" smtClean="0"/>
              <a:t>TIMx</a:t>
            </a:r>
            <a:r>
              <a:rPr lang="en-US" b="1" dirty="0" smtClean="0"/>
              <a:t> (x = 2..5)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86800" cy="683083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6" y="1828801"/>
            <a:ext cx="203159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Unidade</a:t>
            </a:r>
            <a:r>
              <a:rPr lang="en-US" b="1" dirty="0" smtClean="0"/>
              <a:t> BASE DE TEMPO (TBU)</a:t>
            </a:r>
          </a:p>
          <a:p>
            <a:r>
              <a:rPr lang="en-US" dirty="0" smtClean="0"/>
              <a:t>O principal </a:t>
            </a:r>
            <a:r>
              <a:rPr lang="en-US" dirty="0" err="1" smtClean="0"/>
              <a:t>bloco</a:t>
            </a:r>
            <a:r>
              <a:rPr lang="en-US" dirty="0" smtClean="0"/>
              <a:t> do timer </a:t>
            </a:r>
            <a:r>
              <a:rPr lang="en-US" dirty="0" err="1" smtClean="0"/>
              <a:t>programável</a:t>
            </a:r>
            <a:r>
              <a:rPr lang="en-US" dirty="0" smtClean="0"/>
              <a:t> é um </a:t>
            </a:r>
            <a:r>
              <a:rPr lang="en-US" dirty="0" err="1" smtClean="0"/>
              <a:t>contador</a:t>
            </a:r>
            <a:r>
              <a:rPr lang="en-US" dirty="0" smtClean="0"/>
              <a:t> 16/32-bit com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registrador</a:t>
            </a:r>
            <a:r>
              <a:rPr lang="en-US" dirty="0" smtClean="0"/>
              <a:t> de auto-</a:t>
            </a:r>
            <a:r>
              <a:rPr lang="en-US" dirty="0" err="1" smtClean="0"/>
              <a:t>recarga</a:t>
            </a:r>
            <a:r>
              <a:rPr lang="en-US" dirty="0" smtClean="0"/>
              <a:t> </a:t>
            </a:r>
            <a:r>
              <a:rPr lang="en-US" dirty="0" err="1" smtClean="0"/>
              <a:t>associado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 UP.</a:t>
            </a:r>
          </a:p>
          <a:p>
            <a:r>
              <a:rPr lang="en-US" dirty="0" smtClean="0"/>
              <a:t>O clock do </a:t>
            </a:r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 smtClean="0"/>
              <a:t> de um </a:t>
            </a:r>
            <a:r>
              <a:rPr lang="en-US" dirty="0" err="1" smtClean="0"/>
              <a:t>prescaler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contador</a:t>
            </a:r>
            <a:r>
              <a:rPr lang="en-US" dirty="0" smtClean="0"/>
              <a:t>, o </a:t>
            </a:r>
            <a:r>
              <a:rPr lang="en-US" dirty="0" err="1" smtClean="0"/>
              <a:t>registrador</a:t>
            </a:r>
            <a:r>
              <a:rPr lang="en-US" dirty="0" smtClean="0"/>
              <a:t> de auto-</a:t>
            </a:r>
            <a:r>
              <a:rPr lang="en-US" dirty="0" err="1" smtClean="0"/>
              <a:t>recarga</a:t>
            </a:r>
            <a:r>
              <a:rPr lang="en-US" dirty="0" smtClean="0"/>
              <a:t> e </a:t>
            </a:r>
            <a:r>
              <a:rPr lang="en-US" dirty="0" err="1" smtClean="0"/>
              <a:t>registrador</a:t>
            </a:r>
            <a:r>
              <a:rPr lang="en-US" dirty="0" smtClean="0"/>
              <a:t> do </a:t>
            </a:r>
            <a:r>
              <a:rPr lang="en-US" dirty="0" err="1" smtClean="0"/>
              <a:t>prescaler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lidos / </a:t>
            </a:r>
            <a:r>
              <a:rPr lang="en-US" dirty="0" err="1" smtClean="0"/>
              <a:t>escritos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software (inclusive com o </a:t>
            </a:r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i="1" dirty="0" smtClean="0"/>
              <a:t>running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Descrição</a:t>
            </a:r>
            <a:r>
              <a:rPr lang="en-US" b="1" dirty="0" smtClean="0"/>
              <a:t> </a:t>
            </a:r>
            <a:r>
              <a:rPr lang="en-US" b="1" dirty="0" err="1" smtClean="0"/>
              <a:t>funcional</a:t>
            </a:r>
            <a:r>
              <a:rPr lang="en-US" b="1" dirty="0" smtClean="0"/>
              <a:t> dos TIM2..5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 TBU </a:t>
            </a:r>
            <a:r>
              <a:rPr lang="en-US" b="1" dirty="0" err="1" smtClean="0"/>
              <a:t>inclui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Counter Register (</a:t>
            </a:r>
            <a:r>
              <a:rPr lang="en-US" b="1" dirty="0" err="1" smtClean="0">
                <a:solidFill>
                  <a:srgbClr val="FF0000"/>
                </a:solidFill>
              </a:rPr>
              <a:t>TIMx_CNT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Prescaler</a:t>
            </a:r>
            <a:r>
              <a:rPr lang="en-US" dirty="0"/>
              <a:t> </a:t>
            </a:r>
            <a:r>
              <a:rPr lang="en-US" dirty="0" smtClean="0"/>
              <a:t>Register (</a:t>
            </a:r>
            <a:r>
              <a:rPr lang="en-US" b="1" dirty="0" err="1" smtClean="0">
                <a:solidFill>
                  <a:srgbClr val="FF0000"/>
                </a:solidFill>
              </a:rPr>
              <a:t>TIMx_PSC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Auto-Reload Register (</a:t>
            </a:r>
            <a:r>
              <a:rPr lang="en-US" b="1" dirty="0" err="1" smtClean="0">
                <a:solidFill>
                  <a:srgbClr val="FF0000"/>
                </a:solidFill>
              </a:rPr>
              <a:t>TIMx_ARR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 ARR é </a:t>
            </a:r>
            <a:r>
              <a:rPr lang="en-US" dirty="0" err="1" smtClean="0"/>
              <a:t>pré</a:t>
            </a:r>
            <a:r>
              <a:rPr lang="en-US" dirty="0" smtClean="0"/>
              <a:t> </a:t>
            </a:r>
            <a:r>
              <a:rPr lang="en-US" dirty="0" err="1" smtClean="0"/>
              <a:t>carregado</a:t>
            </a:r>
            <a:r>
              <a:rPr lang="en-US" dirty="0" smtClean="0"/>
              <a:t>.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do ARR </a:t>
            </a:r>
            <a:r>
              <a:rPr lang="en-US" dirty="0" err="1" smtClean="0"/>
              <a:t>acessa</a:t>
            </a:r>
            <a:r>
              <a:rPr lang="en-US" dirty="0" smtClean="0"/>
              <a:t> o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registrador</a:t>
            </a:r>
            <a:r>
              <a:rPr lang="en-US" dirty="0" smtClean="0"/>
              <a:t> de </a:t>
            </a:r>
            <a:r>
              <a:rPr lang="en-US" dirty="0" err="1" smtClean="0"/>
              <a:t>pré-carga</a:t>
            </a:r>
            <a:r>
              <a:rPr lang="en-US" dirty="0" smtClean="0"/>
              <a:t>. O </a:t>
            </a:r>
            <a:r>
              <a:rPr lang="en-US" dirty="0" err="1" smtClean="0"/>
              <a:t>conteúdo</a:t>
            </a:r>
            <a:r>
              <a:rPr lang="en-US" dirty="0" smtClean="0"/>
              <a:t> dos </a:t>
            </a:r>
            <a:r>
              <a:rPr lang="en-US" dirty="0" err="1" smtClean="0"/>
              <a:t>registradores</a:t>
            </a:r>
            <a:r>
              <a:rPr lang="en-US" dirty="0" smtClean="0"/>
              <a:t> de </a:t>
            </a:r>
            <a:r>
              <a:rPr lang="en-US" dirty="0" err="1" smtClean="0"/>
              <a:t>pré-carga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transferidos</a:t>
            </a:r>
            <a:r>
              <a:rPr lang="en-US" dirty="0" smtClean="0"/>
              <a:t> para um </a:t>
            </a:r>
            <a:r>
              <a:rPr lang="en-US" dirty="0" err="1" smtClean="0"/>
              <a:t>registrador</a:t>
            </a:r>
            <a:r>
              <a:rPr lang="en-US" dirty="0" smtClean="0"/>
              <a:t> </a:t>
            </a:r>
            <a:r>
              <a:rPr lang="en-US" dirty="0" err="1" smtClean="0"/>
              <a:t>sombra</a:t>
            </a:r>
            <a:r>
              <a:rPr lang="en-US" dirty="0" smtClean="0"/>
              <a:t> </a:t>
            </a:r>
            <a:r>
              <a:rPr lang="en-US" dirty="0" err="1" smtClean="0"/>
              <a:t>permanentemente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Evento</a:t>
            </a:r>
            <a:r>
              <a:rPr lang="en-US" dirty="0" smtClean="0"/>
              <a:t> de </a:t>
            </a:r>
            <a:r>
              <a:rPr lang="en-US" dirty="0" err="1" smtClean="0"/>
              <a:t>Atualização</a:t>
            </a:r>
            <a:r>
              <a:rPr lang="en-US" dirty="0" smtClean="0"/>
              <a:t> (UEV) </a:t>
            </a:r>
            <a:r>
              <a:rPr lang="en-US" dirty="0" err="1" smtClean="0"/>
              <a:t>dependendo</a:t>
            </a:r>
            <a:r>
              <a:rPr lang="en-US" dirty="0" smtClean="0"/>
              <a:t> do </a:t>
            </a:r>
            <a:r>
              <a:rPr lang="en-US" dirty="0" err="1" smtClean="0"/>
              <a:t>estado</a:t>
            </a:r>
            <a:r>
              <a:rPr lang="en-US" dirty="0" smtClean="0"/>
              <a:t> do bit ARPE no </a:t>
            </a:r>
            <a:r>
              <a:rPr lang="en-US" b="1" dirty="0" smtClean="0">
                <a:solidFill>
                  <a:srgbClr val="0070C0"/>
                </a:solidFill>
              </a:rPr>
              <a:t>TIMx_CR1</a:t>
            </a:r>
            <a:r>
              <a:rPr lang="en-US" dirty="0" smtClean="0"/>
              <a:t>. Um UEV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dirty="0" err="1" smtClean="0"/>
              <a:t>atinge</a:t>
            </a:r>
            <a:r>
              <a:rPr lang="en-US" dirty="0" smtClean="0"/>
              <a:t> overflow </a:t>
            </a:r>
            <a:r>
              <a:rPr lang="en-US" dirty="0" err="1" smtClean="0"/>
              <a:t>ou</a:t>
            </a:r>
            <a:r>
              <a:rPr lang="en-US" dirty="0" smtClean="0"/>
              <a:t> underflow e se o UDIS do TIMx_CR1 é zero.</a:t>
            </a:r>
          </a:p>
        </p:txBody>
      </p:sp>
    </p:spTree>
    <p:extLst>
      <p:ext uri="{BB962C8B-B14F-4D97-AF65-F5344CB8AC3E}">
        <p14:creationId xmlns:p14="http://schemas.microsoft.com/office/powerpoint/2010/main" val="8214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47767</TotalTime>
  <Words>2972</Words>
  <Application>Microsoft Office PowerPoint</Application>
  <PresentationFormat>Apresentação na tela (4:3)</PresentationFormat>
  <Paragraphs>209</Paragraphs>
  <Slides>47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Tema do Office</vt:lpstr>
      <vt:lpstr>Processador ARM Cortex M4 TIM: TIM2, TIM3, TIM4 e TIM5 do STM32F4xx</vt:lpstr>
      <vt:lpstr>Organização</vt:lpstr>
      <vt:lpstr>Introdução</vt:lpstr>
      <vt:lpstr>Introdução</vt:lpstr>
      <vt:lpstr>Principais recursos dos TIMx (x = 2..5)</vt:lpstr>
      <vt:lpstr>Principais recursos dos TIMx (x = 2..5)</vt:lpstr>
      <vt:lpstr>Principais recursos dos TIMx (x = 2..5)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Descrição funcional dos TIM2..5</vt:lpstr>
      <vt:lpstr>Canais Capture/Compare</vt:lpstr>
      <vt:lpstr>Canais Capture/Compare</vt:lpstr>
      <vt:lpstr>Canais Capture/Compare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PWM Input Mode</vt:lpstr>
      <vt:lpstr>Forced output mode</vt:lpstr>
      <vt:lpstr>Modo Output Compare</vt:lpstr>
      <vt:lpstr>Modo Output Compare</vt:lpstr>
      <vt:lpstr>Modo Output Compare</vt:lpstr>
      <vt:lpstr>Modo Output Compare</vt:lpstr>
      <vt:lpstr>Modo Geração de PWM</vt:lpstr>
      <vt:lpstr>Modo Geração de PWM</vt:lpstr>
      <vt:lpstr>Modo Geração de PWM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ARM Cortex M3/M4 Parte V – Conjunto de Instruções</dc:title>
  <dc:creator>Francisco Granziera Junior</dc:creator>
  <cp:lastModifiedBy>Francisco Granziera Junior</cp:lastModifiedBy>
  <cp:revision>162</cp:revision>
  <dcterms:created xsi:type="dcterms:W3CDTF">2015-11-23T17:42:15Z</dcterms:created>
  <dcterms:modified xsi:type="dcterms:W3CDTF">2018-01-09T12:12:54Z</dcterms:modified>
</cp:coreProperties>
</file>