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327" r:id="rId7"/>
    <p:sldId id="340" r:id="rId8"/>
    <p:sldId id="328" r:id="rId9"/>
    <p:sldId id="341" r:id="rId10"/>
    <p:sldId id="329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monitor-keyboard-layar-mouse-3223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unit-testing-adalah/" TargetMode="External"/><Relationship Id="rId2" Type="http://schemas.openxmlformats.org/officeDocument/2006/relationships/hyperlink" Target="https://www.dicoding.com/blog/white-box-testin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dicoding.com/blog/apa-itu-ci-cd/" TargetMode="External"/><Relationship Id="rId4" Type="http://schemas.openxmlformats.org/officeDocument/2006/relationships/hyperlink" Target="https://www.binaracademy.com/blog/ci-cd-pipeline-dalam-devop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Dafit</a:t>
            </a:r>
            <a:r>
              <a:rPr lang="en-US" dirty="0"/>
              <a:t> </a:t>
            </a:r>
            <a:r>
              <a:rPr lang="en-US" dirty="0" err="1"/>
              <a:t>apriansyah</a:t>
            </a:r>
            <a:r>
              <a:rPr lang="en-US" dirty="0"/>
              <a:t>​ - 201011402102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97886D-B697-C319-869D-524A1CFA3E0F}"/>
              </a:ext>
            </a:extLst>
          </p:cNvPr>
          <p:cNvSpPr txBox="1">
            <a:spLocks/>
          </p:cNvSpPr>
          <p:nvPr/>
        </p:nvSpPr>
        <p:spPr>
          <a:xfrm>
            <a:off x="971283" y="2686411"/>
            <a:ext cx="10249433" cy="117428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5400" dirty="0"/>
              <a:t>Whitebox Testing &amp; CI/CD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35FE58-E492-EEF8-B234-FEE3570116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22754" t="622" r="-22754" b="622"/>
          <a:stretch/>
        </p:blipFill>
        <p:spPr>
          <a:xfrm>
            <a:off x="10510507" y="625642"/>
            <a:ext cx="1284972" cy="856648"/>
          </a:xfr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  <a:p>
            <a:r>
              <a:rPr lang="en-US" dirty="0"/>
              <a:t>Unit testing</a:t>
            </a:r>
          </a:p>
          <a:p>
            <a:r>
              <a:rPr lang="en-US" dirty="0" err="1"/>
              <a:t>implementasi</a:t>
            </a:r>
            <a:endParaRPr lang="en-US" dirty="0"/>
          </a:p>
          <a:p>
            <a:r>
              <a:rPr lang="en-US" dirty="0"/>
              <a:t>Ci/cd</a:t>
            </a:r>
          </a:p>
          <a:p>
            <a:r>
              <a:rPr lang="en-US" dirty="0" err="1"/>
              <a:t>referensi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58772E-38F9-E786-56E6-FCA0F6A2CD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" t="-1" r="-1483" b="-36312"/>
          <a:stretch/>
        </p:blipFill>
        <p:spPr>
          <a:xfrm>
            <a:off x="4898136" y="1986281"/>
            <a:ext cx="6638544" cy="403352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13" y="1192570"/>
            <a:ext cx="6206370" cy="548640"/>
          </a:xfrm>
        </p:spPr>
        <p:txBody>
          <a:bodyPr/>
          <a:lstStyle/>
          <a:p>
            <a:r>
              <a:rPr lang="en-US" sz="4400" dirty="0"/>
              <a:t>Whitebox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04" y="2490537"/>
            <a:ext cx="7678394" cy="3319272"/>
          </a:xfrm>
        </p:spPr>
        <p:txBody>
          <a:bodyPr/>
          <a:lstStyle/>
          <a:p>
            <a:pPr algn="l"/>
            <a:r>
              <a:rPr lang="en-ID" sz="1600" i="1" dirty="0">
                <a:solidFill>
                  <a:srgbClr val="555555"/>
                </a:solidFill>
                <a:latin typeface="Source Sans Pro" panose="020B0503030403020204" pitchFamily="34" charset="0"/>
              </a:rPr>
              <a:t>Wh</a:t>
            </a:r>
            <a:r>
              <a:rPr lang="en-ID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ite box testing 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diartikan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menjadi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“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kotak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putih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”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cara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menganalisa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meneliti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struktur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internal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dan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sz="1600" dirty="0" err="1">
                <a:solidFill>
                  <a:srgbClr val="555555"/>
                </a:solidFill>
                <a:latin typeface="Source Sans Pro" panose="020B0503030403020204" pitchFamily="34" charset="0"/>
              </a:rPr>
              <a:t>Pengujian</a:t>
            </a:r>
            <a:r>
              <a:rPr lang="en-ID" sz="1600" dirty="0">
                <a:solidFill>
                  <a:srgbClr val="555555"/>
                </a:solidFill>
                <a:latin typeface="Source Sans Pro" panose="020B0503030403020204" pitchFamily="34" charset="0"/>
              </a:rPr>
              <a:t> </a:t>
            </a:r>
            <a:r>
              <a:rPr lang="en-ID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white box testing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berfokus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aliran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input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dan </a:t>
            </a:r>
            <a:r>
              <a:rPr lang="en-ID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output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</a:p>
          <a:p>
            <a:pPr algn="l"/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/tester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perlu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kemampuan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memahami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suatu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program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sehingga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tidak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sembarang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orang.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4453D03-8987-0EC6-7ADA-83262DDCCB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63" t="2760" r="12698" b="5930"/>
          <a:stretch/>
        </p:blipFill>
        <p:spPr>
          <a:xfrm>
            <a:off x="1423576" y="1953927"/>
            <a:ext cx="3186925" cy="3185963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24CA-22E4-9E7C-32DF-0074A213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8BA-B6F5-9AD6-F512-32A5D0D7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649" y="2417867"/>
            <a:ext cx="8282220" cy="3039658"/>
          </a:xfrm>
        </p:spPr>
        <p:txBody>
          <a:bodyPr/>
          <a:lstStyle/>
          <a:p>
            <a:r>
              <a:rPr lang="en-ID" dirty="0"/>
              <a:t>Unit testing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unit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 Unit testing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software. Unit testing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dan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bug yang </a:t>
            </a:r>
            <a:r>
              <a:rPr lang="en-ID" dirty="0" err="1"/>
              <a:t>ada</a:t>
            </a:r>
            <a:r>
              <a:rPr lang="en-ID" dirty="0"/>
              <a:t> pada system.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0D62-3206-6939-050F-CB4C3547A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87" y="822960"/>
            <a:ext cx="3137836" cy="4572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1C50-5EB9-F7AB-91A0-A989ADDA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179" y="1656026"/>
            <a:ext cx="7546206" cy="2973725"/>
          </a:xfrm>
        </p:spPr>
        <p:txBody>
          <a:bodyPr/>
          <a:lstStyle/>
          <a:p>
            <a:endParaRPr lang="en-ID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Diberikan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(a, b) yang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akan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membagi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dua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bilangan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b.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Implementasinya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adalah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sebagai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berikut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ID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Uji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menghitung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8 / 2.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Cetak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hasilnya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Uji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menghitung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15 / 3.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Cetak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hasilnya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Uji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menghitung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-10 / 5.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Cetak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hasilnya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Uji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menghitung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0 / 7.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Cetak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hasilnya</a:t>
            </a:r>
            <a:r>
              <a:rPr lang="en-ID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87" y="822960"/>
            <a:ext cx="5149516" cy="457200"/>
          </a:xfrm>
        </p:spPr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16D43-956B-991F-9A40-7E8D1511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60" y="1520328"/>
            <a:ext cx="9245761" cy="45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9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39" y="588288"/>
            <a:ext cx="2026921" cy="641072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5B1EA-BF14-E3A1-D9C9-00066282DE5A}"/>
              </a:ext>
            </a:extLst>
          </p:cNvPr>
          <p:cNvSpPr txBox="1"/>
          <p:nvPr/>
        </p:nvSpPr>
        <p:spPr>
          <a:xfrm>
            <a:off x="808736" y="1472208"/>
            <a:ext cx="109626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sv-SE" b="0" dirty="0">
                <a:effectLst/>
                <a:latin typeface="Source Sans Pro" panose="020B0503030403020204" pitchFamily="34" charset="0"/>
              </a:rPr>
              <a:t>Continuous integration (CI) adalah pengintegrasian kode ke dalam repositori kode kemudian menjalankan pengujian secara otomatis, cepat, dan sering.</a:t>
            </a:r>
          </a:p>
          <a:p>
            <a:r>
              <a:rPr lang="sv-SE" dirty="0">
                <a:latin typeface="Source Sans Pro" panose="020B0503030403020204" pitchFamily="34" charset="0"/>
              </a:rPr>
              <a:t>- </a:t>
            </a:r>
            <a:r>
              <a:rPr lang="en-ID" dirty="0" err="1">
                <a:latin typeface="Source Sans Pro" panose="020B0503030403020204" pitchFamily="34" charset="0"/>
              </a:rPr>
              <a:t>C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ontinous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delivery 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atau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 continuous deployment (CD) 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adalah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praktik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yang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setelah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proses CI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selesai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dan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seluruh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berhasil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terintegrasi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,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sehingga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aplikasi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bisa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dibangun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lalu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dirilis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secara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dirty="0" err="1">
                <a:effectLst/>
                <a:latin typeface="Source Sans Pro" panose="020B0503030403020204" pitchFamily="34" charset="0"/>
              </a:rPr>
              <a:t>otomatis</a:t>
            </a:r>
            <a:r>
              <a:rPr lang="en-ID" b="0" dirty="0"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ID" dirty="0">
              <a:latin typeface="Source Sans Pro" panose="020B0503030403020204" pitchFamily="34" charset="0"/>
            </a:endParaRPr>
          </a:p>
          <a:p>
            <a:r>
              <a:rPr lang="en-ID" dirty="0">
                <a:latin typeface="Source Sans Pro" panose="020B0503030403020204" pitchFamily="34" charset="0"/>
              </a:rPr>
              <a:t>- </a:t>
            </a:r>
            <a:r>
              <a:rPr lang="en-ID" i="0" dirty="0">
                <a:effectLst/>
                <a:latin typeface="Source Sans Pro" panose="020B0503030403020204" pitchFamily="34" charset="0"/>
              </a:rPr>
              <a:t>Tools </a:t>
            </a:r>
            <a:r>
              <a:rPr lang="en-ID" i="0" dirty="0" err="1">
                <a:effectLst/>
                <a:latin typeface="Source Sans Pro" panose="020B0503030403020204" pitchFamily="34" charset="0"/>
              </a:rPr>
              <a:t>untuk</a:t>
            </a:r>
            <a:r>
              <a:rPr lang="en-ID" i="0" dirty="0">
                <a:effectLst/>
                <a:latin typeface="Source Sans Pro" panose="020B0503030403020204" pitchFamily="34" charset="0"/>
              </a:rPr>
              <a:t> CI/CD</a:t>
            </a:r>
          </a:p>
          <a:p>
            <a:r>
              <a:rPr lang="en-ID" dirty="0">
                <a:latin typeface="Source Sans Pro" panose="020B0503030403020204" pitchFamily="34" charset="0"/>
              </a:rPr>
              <a:t>  Jenkins</a:t>
            </a:r>
          </a:p>
          <a:p>
            <a:r>
              <a:rPr lang="en-ID" dirty="0">
                <a:latin typeface="Source Sans Pro" panose="020B0503030403020204" pitchFamily="34" charset="0"/>
              </a:rPr>
              <a:t>  AWS </a:t>
            </a:r>
            <a:r>
              <a:rPr lang="en-ID" dirty="0" err="1">
                <a:latin typeface="Source Sans Pro" panose="020B0503030403020204" pitchFamily="34" charset="0"/>
              </a:rPr>
              <a:t>Codebuild</a:t>
            </a:r>
            <a:endParaRPr lang="en-ID" dirty="0">
              <a:latin typeface="Source Sans Pro" panose="020B0503030403020204" pitchFamily="34" charset="0"/>
            </a:endParaRPr>
          </a:p>
          <a:p>
            <a:r>
              <a:rPr lang="en-ID" dirty="0">
                <a:latin typeface="Source Sans Pro" panose="020B0503030403020204" pitchFamily="34" charset="0"/>
              </a:rPr>
              <a:t>  Azure DevOps</a:t>
            </a:r>
          </a:p>
          <a:p>
            <a:r>
              <a:rPr lang="en-ID" dirty="0">
                <a:latin typeface="Source Sans Pro" panose="020B0503030403020204" pitchFamily="34" charset="0"/>
              </a:rPr>
              <a:t>  Gitlab</a:t>
            </a:r>
          </a:p>
          <a:p>
            <a:endParaRPr lang="en-ID" dirty="0">
              <a:solidFill>
                <a:srgbClr val="555555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Fungsi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CI/CD Pipeline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Mempercepat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proses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rilis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produk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karena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penggabungan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terjadi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secara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continu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Mendeteksi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bug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dini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lewat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tools CI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secara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otomatis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Memperoleh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feedback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cepat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sekaligus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mendeteksi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eror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pada proses testing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Transparansi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/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visibilitas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jelas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mendeteksi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kerusakan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pada software dan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mengontrol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perubahan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528" y="1309036"/>
            <a:ext cx="11030552" cy="51976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  <a:hlinkClick r:id="rId2"/>
              </a:rPr>
              <a:t>https://www.dicoding.com/blog/white-box-testing/</a:t>
            </a:r>
            <a:endParaRPr lang="en-US" sz="2000" spc="0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  <a:hlinkClick r:id="rId3"/>
              </a:rPr>
              <a:t>https://glints.com/id/lowongan/unit-testing-adalah/</a:t>
            </a:r>
            <a:endParaRPr lang="en-US" sz="2000" spc="0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https://www.binaracademy.com/blog/ci-cd-pipeline-dalam-devops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https://www.dicoding.com/blog/apa-itu-ci-cd/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spc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{5644F95E-4042-4B8A-AD69-D3903D8A35B9}tf67061901_win32</Template>
  <TotalTime>68</TotalTime>
  <Words>420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Daytona Condensed Light</vt:lpstr>
      <vt:lpstr>Posterama</vt:lpstr>
      <vt:lpstr>Source Sans Pro</vt:lpstr>
      <vt:lpstr>Office Theme</vt:lpstr>
      <vt:lpstr>PowerPoint Presentation</vt:lpstr>
      <vt:lpstr>Agenda</vt:lpstr>
      <vt:lpstr>Whitebox testing</vt:lpstr>
      <vt:lpstr>Unit testing</vt:lpstr>
      <vt:lpstr>Contoh</vt:lpstr>
      <vt:lpstr>implementasi</vt:lpstr>
      <vt:lpstr>Ci/cd</vt:lpstr>
      <vt:lpstr>referensi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Dafit_</dc:creator>
  <cp:lastModifiedBy>Dafit_</cp:lastModifiedBy>
  <cp:revision>2</cp:revision>
  <dcterms:created xsi:type="dcterms:W3CDTF">2023-11-02T13:56:08Z</dcterms:created>
  <dcterms:modified xsi:type="dcterms:W3CDTF">2023-11-02T15:04:48Z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