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3/1/2018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3/1/2018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ctrTitle"/>
          </p:nvPr>
        </p:nvSpPr>
        <p:spPr/>
        <p:txBody>
          <a:bodyPr/>
          <a:lstStyle/>
          <a:p>
            <a:pPr algn="ctr"/>
            <a:r>
              <a:rPr lang="en-US" dirty="0" smtClean="0"/>
              <a:t>Online Airline Reservation System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Flight Module: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In this module new flight details can be added, modified and also status can be viewed.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Service Module:</a:t>
            </a:r>
            <a:r>
              <a:rPr lang="en-US" dirty="0" smtClean="0"/>
              <a:t/>
            </a:r>
            <a:br>
              <a:rPr lang="en-US" dirty="0" smtClean="0"/>
            </a:br>
            <a:endParaRPr lang="en-US" dirty="0"/>
          </a:p>
        </p:txBody>
      </p:sp>
      <p:sp>
        <p:nvSpPr>
          <p:cNvPr id="3" name="Content Placeholder 2"/>
          <p:cNvSpPr>
            <a:spLocks noGrp="1"/>
          </p:cNvSpPr>
          <p:nvPr>
            <p:ph idx="1"/>
          </p:nvPr>
        </p:nvSpPr>
        <p:spPr>
          <a:xfrm>
            <a:off x="457200" y="1524000"/>
            <a:ext cx="8229600" cy="4800600"/>
          </a:xfrm>
        </p:spPr>
        <p:txBody>
          <a:bodyPr>
            <a:normAutofit fontScale="85000" lnSpcReduction="20000"/>
          </a:bodyPr>
          <a:lstStyle/>
          <a:p>
            <a:pPr algn="just">
              <a:buNone/>
            </a:pPr>
            <a:r>
              <a:rPr lang="en-US" dirty="0" smtClean="0"/>
              <a:t>Service Module consists of the following sub modules: </a:t>
            </a:r>
          </a:p>
          <a:p>
            <a:pPr lvl="0" algn="just">
              <a:buNone/>
            </a:pPr>
            <a:r>
              <a:rPr lang="en-US" b="1" dirty="0" smtClean="0"/>
              <a:t>Airline Service Module</a:t>
            </a:r>
            <a:endParaRPr lang="en-US" dirty="0" smtClean="0"/>
          </a:p>
          <a:p>
            <a:pPr algn="just">
              <a:buNone/>
            </a:pPr>
            <a:r>
              <a:rPr lang="en-US" dirty="0" smtClean="0"/>
              <a:t>Here in this module a new service can be added and viewed.</a:t>
            </a:r>
          </a:p>
          <a:p>
            <a:pPr algn="just">
              <a:buNone/>
            </a:pPr>
            <a:r>
              <a:rPr lang="en-US" dirty="0" smtClean="0"/>
              <a:t>Using which a user can also book a flight according to his</a:t>
            </a:r>
          </a:p>
          <a:p>
            <a:pPr algn="just">
              <a:buNone/>
            </a:pPr>
            <a:r>
              <a:rPr lang="en-US" dirty="0" smtClean="0"/>
              <a:t>need.</a:t>
            </a:r>
          </a:p>
          <a:p>
            <a:pPr lvl="0" algn="just">
              <a:buNone/>
            </a:pPr>
            <a:r>
              <a:rPr lang="en-US" b="1" dirty="0" smtClean="0"/>
              <a:t>Hotel Service Module</a:t>
            </a:r>
          </a:p>
          <a:p>
            <a:pPr lvl="0" algn="just">
              <a:buNone/>
            </a:pPr>
            <a:r>
              <a:rPr lang="en-US" dirty="0" smtClean="0"/>
              <a:t>Using this module a new hotel can be added in a service</a:t>
            </a:r>
          </a:p>
          <a:p>
            <a:pPr lvl="0" algn="just">
              <a:buNone/>
            </a:pPr>
            <a:r>
              <a:rPr lang="en-US" dirty="0" smtClean="0"/>
              <a:t>provided city. Which can be viewed by those users who visit this</a:t>
            </a:r>
          </a:p>
          <a:p>
            <a:pPr lvl="0" algn="just">
              <a:buNone/>
            </a:pPr>
            <a:r>
              <a:rPr lang="en-US" dirty="0" smtClean="0"/>
              <a:t>website(Registered and Unregistered both).</a:t>
            </a:r>
          </a:p>
          <a:p>
            <a:pPr lvl="0" algn="just">
              <a:buNone/>
            </a:pPr>
            <a:r>
              <a:rPr lang="en-US" b="1" dirty="0" smtClean="0"/>
              <a:t>Point Management Module.</a:t>
            </a:r>
            <a:endParaRPr lang="en-US" dirty="0" smtClean="0"/>
          </a:p>
          <a:p>
            <a:pPr algn="just">
              <a:buNone/>
            </a:pPr>
            <a:r>
              <a:rPr lang="en-US" dirty="0" smtClean="0"/>
              <a:t>Using this module a point(A numerical number based on formulae</a:t>
            </a:r>
          </a:p>
          <a:p>
            <a:pPr algn="just">
              <a:buNone/>
            </a:pPr>
            <a:r>
              <a:rPr lang="en-US" dirty="0" smtClean="0"/>
              <a:t>) is assigned to a frequent flyer according to his travelling miles.</a:t>
            </a:r>
          </a:p>
          <a:p>
            <a:pPr algn="just">
              <a:buNone/>
            </a:pPr>
            <a:r>
              <a:rPr lang="en-US" dirty="0" smtClean="0"/>
              <a:t>Which he can spend on different services provided by the airlines</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Reports Module: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 In this Module the User and Administrator can generate the different types of Reports according to their access.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Software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a:bodyPr>
          <a:lstStyle/>
          <a:p>
            <a:pPr algn="just"/>
            <a:r>
              <a:rPr lang="en-US" dirty="0" smtClean="0"/>
              <a:t>Operating System		:		Windows XP/2003</a:t>
            </a:r>
          </a:p>
          <a:p>
            <a:pPr algn="just"/>
            <a:r>
              <a:rPr lang="en-US" dirty="0" smtClean="0"/>
              <a:t>Web Browser		:		IE 8.0</a:t>
            </a:r>
          </a:p>
          <a:p>
            <a:pPr algn="just"/>
            <a:r>
              <a:rPr lang="en-US" dirty="0" smtClean="0"/>
              <a:t>User Interface		:		HTML, CSS</a:t>
            </a:r>
          </a:p>
          <a:p>
            <a:pPr algn="just"/>
            <a:r>
              <a:rPr lang="en-US" dirty="0" smtClean="0"/>
              <a:t>Client-side Scripting	:		JavaScript</a:t>
            </a:r>
          </a:p>
          <a:p>
            <a:pPr algn="just"/>
            <a:r>
              <a:rPr lang="en-US" dirty="0" smtClean="0"/>
              <a:t>Programming Language	:		Java </a:t>
            </a:r>
          </a:p>
          <a:p>
            <a:pPr algn="just"/>
            <a:r>
              <a:rPr lang="en-US" dirty="0" smtClean="0"/>
              <a:t>Web Applications		:		JDBC, </a:t>
            </a:r>
            <a:r>
              <a:rPr lang="en-US" dirty="0" err="1" smtClean="0"/>
              <a:t>Servlets</a:t>
            </a:r>
            <a:r>
              <a:rPr lang="en-US" dirty="0" smtClean="0"/>
              <a:t>, JSP </a:t>
            </a:r>
          </a:p>
          <a:p>
            <a:pPr algn="just"/>
            <a:r>
              <a:rPr lang="en-US" dirty="0" smtClean="0"/>
              <a:t>IDE/Workbench		:		My Eclipse 6.0 </a:t>
            </a:r>
          </a:p>
          <a:p>
            <a:pPr algn="just"/>
            <a:r>
              <a:rPr lang="en-US" dirty="0" smtClean="0"/>
              <a:t>Database			:		Oracle 10g</a:t>
            </a:r>
          </a:p>
          <a:p>
            <a:pPr algn="just"/>
            <a:r>
              <a:rPr lang="en-US" dirty="0" smtClean="0"/>
              <a:t>Server Deployment	:		Tomcat 5.x</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Processor			:		Core 2 Duo</a:t>
            </a:r>
          </a:p>
          <a:p>
            <a:pPr algn="just"/>
            <a:r>
              <a:rPr lang="en-US" dirty="0" smtClean="0"/>
              <a:t>Hard Disk			:		160GB</a:t>
            </a:r>
          </a:p>
          <a:p>
            <a:pPr algn="just"/>
            <a:r>
              <a:rPr lang="en-US" dirty="0" smtClean="0"/>
              <a:t>RAM			:		1GB or more</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Objective: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b="1" dirty="0" smtClean="0"/>
              <a:t>Online Airline Reservation System</a:t>
            </a:r>
            <a:r>
              <a:rPr lang="en-US" dirty="0" smtClean="0"/>
              <a:t> is a Web based application for a particular Airlines company. This application facilitates registering, updating, and utilization of miles for a Frequent Flier of its flights. The frequent flier should be able to login and key in all the details of his travel in their airlines. The application is accessible for the frequent fliers from the existing website of the airlines</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Existing System:</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lgn="just"/>
            <a:r>
              <a:rPr lang="en-US" dirty="0" smtClean="0"/>
              <a:t>This existing system is not providing secure registration and profile management of all the users properly.</a:t>
            </a:r>
          </a:p>
          <a:p>
            <a:pPr lvl="0" algn="just"/>
            <a:r>
              <a:rPr lang="en-US" dirty="0" smtClean="0"/>
              <a:t>This manual system gives us very less security for saving data and some data may be lost due to mismanagement.</a:t>
            </a:r>
          </a:p>
          <a:p>
            <a:pPr lvl="0" algn="just"/>
            <a:r>
              <a:rPr lang="en-US" dirty="0" smtClean="0"/>
              <a:t>The system is giving only less memory usage for the users.</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Proposed System:</a:t>
            </a:r>
            <a:r>
              <a:rPr lang="en-US" dirty="0" smtClean="0"/>
              <a:t/>
            </a:r>
            <a:br>
              <a:rPr lang="en-US" dirty="0" smtClean="0"/>
            </a:br>
            <a:endParaRPr lang="en-US" dirty="0"/>
          </a:p>
        </p:txBody>
      </p:sp>
      <p:sp>
        <p:nvSpPr>
          <p:cNvPr id="3" name="Content Placeholder 2"/>
          <p:cNvSpPr>
            <a:spLocks noGrp="1"/>
          </p:cNvSpPr>
          <p:nvPr>
            <p:ph idx="1"/>
          </p:nvPr>
        </p:nvSpPr>
        <p:spPr>
          <a:xfrm>
            <a:off x="457200" y="1295400"/>
            <a:ext cx="8229600" cy="5029200"/>
          </a:xfrm>
        </p:spPr>
        <p:txBody>
          <a:bodyPr>
            <a:normAutofit fontScale="92500" lnSpcReduction="10000"/>
          </a:bodyPr>
          <a:lstStyle/>
          <a:p>
            <a:pPr algn="just"/>
            <a:r>
              <a:rPr lang="en-US" dirty="0" smtClean="0"/>
              <a:t>The development of this new system contains the following activities, which try to automate the entire process keeping in the view of database integration approach.</a:t>
            </a:r>
          </a:p>
          <a:p>
            <a:pPr lvl="0" algn="just"/>
            <a:r>
              <a:rPr lang="en-US" dirty="0" smtClean="0"/>
              <a:t>This system maintains user’s personal, address, and contact details.</a:t>
            </a:r>
          </a:p>
          <a:p>
            <a:pPr lvl="0" algn="just"/>
            <a:r>
              <a:rPr lang="en-US" dirty="0" smtClean="0"/>
              <a:t>User friendliness is provided in the application with various controls provided by system rich user interface.</a:t>
            </a:r>
          </a:p>
          <a:p>
            <a:pPr lvl="0" algn="just"/>
            <a:r>
              <a:rPr lang="en-US" dirty="0" smtClean="0"/>
              <a:t>This system makes the overall project management much easier and flexible.</a:t>
            </a:r>
          </a:p>
          <a:p>
            <a:pPr lvl="0" algn="just"/>
            <a:r>
              <a:rPr lang="en-US" dirty="0" smtClean="0"/>
              <a:t>Various classes have been used for maintain the details of all the users   and catalog. </a:t>
            </a:r>
          </a:p>
          <a:p>
            <a:pPr lvl="0" algn="just"/>
            <a:r>
              <a:rPr lang="en-US" dirty="0" smtClean="0"/>
              <a:t>Authentication is provided for this application only registered users can access.</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lvl="0" algn="just"/>
            <a:r>
              <a:rPr lang="en-US" dirty="0" smtClean="0"/>
              <a:t>Report generation features is provided using to generate different kind of reports.         </a:t>
            </a:r>
          </a:p>
          <a:p>
            <a:pPr lvl="0" algn="just"/>
            <a:r>
              <a:rPr lang="en-US" dirty="0" smtClean="0"/>
              <a:t>This system is providing more memory for the users to maintain data. </a:t>
            </a:r>
          </a:p>
          <a:p>
            <a:pPr lvl="0" algn="just"/>
            <a:r>
              <a:rPr lang="en-US" dirty="0" smtClean="0"/>
              <a:t>This system is providing accessibility control to data with respect to users.</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Number of Modules: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buNone/>
            </a:pPr>
            <a:r>
              <a:rPr lang="en-US" dirty="0" smtClean="0"/>
              <a:t>The system after careful analysis has been identified to</a:t>
            </a:r>
          </a:p>
          <a:p>
            <a:pPr algn="just">
              <a:buNone/>
            </a:pPr>
            <a:r>
              <a:rPr lang="en-US" dirty="0" smtClean="0"/>
              <a:t>be presented with the following modules:</a:t>
            </a:r>
          </a:p>
          <a:p>
            <a:pPr lvl="0" algn="just"/>
            <a:r>
              <a:rPr lang="en-US" dirty="0" smtClean="0"/>
              <a:t>Authentication and Security Module</a:t>
            </a:r>
          </a:p>
          <a:p>
            <a:pPr lvl="0" algn="just"/>
            <a:r>
              <a:rPr lang="en-US" dirty="0" smtClean="0"/>
              <a:t>Admin Module</a:t>
            </a:r>
          </a:p>
          <a:p>
            <a:pPr lvl="0" algn="just"/>
            <a:r>
              <a:rPr lang="en-US" dirty="0" smtClean="0"/>
              <a:t>Flyer Module.</a:t>
            </a:r>
          </a:p>
          <a:p>
            <a:pPr lvl="0" algn="just"/>
            <a:r>
              <a:rPr lang="en-US" dirty="0" smtClean="0"/>
              <a:t>Flight Management Module.</a:t>
            </a:r>
          </a:p>
          <a:p>
            <a:pPr lvl="0" algn="just"/>
            <a:r>
              <a:rPr lang="en-US" dirty="0" smtClean="0"/>
              <a:t>Service Management Module.</a:t>
            </a:r>
          </a:p>
          <a:p>
            <a:pPr lvl="0" algn="just"/>
            <a:r>
              <a:rPr lang="en-US" dirty="0" smtClean="0"/>
              <a:t>Reports Module.</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00200"/>
            <a:ext cx="8229600" cy="1143000"/>
          </a:xfrm>
        </p:spPr>
        <p:txBody>
          <a:bodyPr>
            <a:normAutofit fontScale="90000"/>
          </a:bodyPr>
          <a:lstStyle/>
          <a:p>
            <a:pPr lvl="0"/>
            <a:r>
              <a:rPr lang="en-US" b="1" dirty="0" smtClean="0"/>
              <a:t>Authentication and Security Module</a:t>
            </a:r>
            <a:r>
              <a:rPr lang="en-US" dirty="0" smtClean="0"/>
              <a:t/>
            </a:r>
            <a:br>
              <a:rPr lang="en-US" dirty="0" smtClean="0"/>
            </a:br>
            <a:r>
              <a:rPr lang="en-US" dirty="0" smtClean="0"/>
              <a:t>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The user details should be verified against the details in the user tables and if it is valid user, they should be entered into the system. Once entered, based on the user type access to the different modules to be enabled / disabled and individual user can change their default password or old password. </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Admin Module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buNone/>
            </a:pPr>
            <a:r>
              <a:rPr lang="en-US" dirty="0" smtClean="0"/>
              <a:t>This module consists of the following sub modules: </a:t>
            </a:r>
          </a:p>
          <a:p>
            <a:pPr lvl="0" algn="just">
              <a:buNone/>
            </a:pPr>
            <a:r>
              <a:rPr lang="en-US" b="1" dirty="0" smtClean="0"/>
              <a:t>Users Management Module</a:t>
            </a:r>
            <a:endParaRPr lang="en-US" dirty="0" smtClean="0"/>
          </a:p>
          <a:p>
            <a:pPr algn="just">
              <a:buNone/>
            </a:pPr>
            <a:r>
              <a:rPr lang="en-US" dirty="0" smtClean="0"/>
              <a:t>Here a mail admin can access any user related</a:t>
            </a:r>
          </a:p>
          <a:p>
            <a:pPr algn="just">
              <a:buNone/>
            </a:pPr>
            <a:r>
              <a:rPr lang="en-US" dirty="0" smtClean="0"/>
              <a:t>information, for example their contact details … etc. And</a:t>
            </a:r>
          </a:p>
          <a:p>
            <a:pPr algn="just">
              <a:buNone/>
            </a:pPr>
            <a:r>
              <a:rPr lang="en-US" dirty="0" smtClean="0"/>
              <a:t>requirement come he can delete an user.</a:t>
            </a:r>
          </a:p>
          <a:p>
            <a:pPr lvl="0" algn="just">
              <a:buNone/>
            </a:pPr>
            <a:r>
              <a:rPr lang="en-US" b="1" dirty="0" smtClean="0"/>
              <a:t>Others </a:t>
            </a:r>
            <a:endParaRPr lang="en-US" dirty="0" smtClean="0"/>
          </a:p>
          <a:p>
            <a:pPr algn="just">
              <a:buNone/>
            </a:pPr>
            <a:r>
              <a:rPr lang="en-US" dirty="0" smtClean="0"/>
              <a:t>In this module admin uses services of other different</a:t>
            </a:r>
          </a:p>
          <a:p>
            <a:pPr algn="just">
              <a:buNone/>
            </a:pPr>
            <a:r>
              <a:rPr lang="en-US" dirty="0" smtClean="0"/>
              <a:t>module for efficient management of the application.</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Flyer Module</a:t>
            </a:r>
            <a:r>
              <a:rPr lang="en-US" dirty="0" smtClean="0"/>
              <a:t/>
            </a:r>
            <a:br>
              <a:rPr lang="en-US" dirty="0" smtClean="0"/>
            </a:br>
            <a:endParaRPr lang="en-US" dirty="0"/>
          </a:p>
        </p:txBody>
      </p:sp>
      <p:sp>
        <p:nvSpPr>
          <p:cNvPr id="3" name="Content Placeholder 2"/>
          <p:cNvSpPr>
            <a:spLocks noGrp="1"/>
          </p:cNvSpPr>
          <p:nvPr>
            <p:ph idx="1"/>
          </p:nvPr>
        </p:nvSpPr>
        <p:spPr>
          <a:xfrm>
            <a:off x="1143000" y="2362200"/>
            <a:ext cx="8229600" cy="4389120"/>
          </a:xfrm>
        </p:spPr>
        <p:txBody>
          <a:bodyPr/>
          <a:lstStyle/>
          <a:p>
            <a:pPr algn="just"/>
            <a:r>
              <a:rPr lang="en-US" dirty="0" smtClean="0"/>
              <a:t>In this module user can register and modify himself. And can take services of other modules.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TotalTime>
  <Words>614</Words>
  <Application>Microsoft Office PowerPoint</Application>
  <PresentationFormat>On-screen Show (4:3)</PresentationFormat>
  <Paragraphs>71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Online Airline Reservation System</vt:lpstr>
      <vt:lpstr>Objective: </vt:lpstr>
      <vt:lpstr>Existing System: </vt:lpstr>
      <vt:lpstr>Proposed System: </vt:lpstr>
      <vt:lpstr>Slide 5</vt:lpstr>
      <vt:lpstr>Number of Modules: </vt:lpstr>
      <vt:lpstr>Authentication and Security Module   </vt:lpstr>
      <vt:lpstr>Admin Module </vt:lpstr>
      <vt:lpstr>Flyer Module </vt:lpstr>
      <vt:lpstr>Flight Module: </vt:lpstr>
      <vt:lpstr>Service Module: </vt:lpstr>
      <vt:lpstr>Reports Module: </vt:lpstr>
      <vt:lpstr>Software Requirements: </vt:lpstr>
      <vt:lpstr>HARDWARE REQUIREMENTS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Airline Reservation System</dc:title>
  <dc:creator/>
  <cp:lastModifiedBy>projects</cp:lastModifiedBy>
  <cp:revision>4</cp:revision>
  <dcterms:created xsi:type="dcterms:W3CDTF">2006-08-16T00:00:00Z</dcterms:created>
  <dcterms:modified xsi:type="dcterms:W3CDTF">2018-03-01T09:09:27Z</dcterms:modified>
</cp:coreProperties>
</file>