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58AACF-5EA9-46DA-9AF7-463E264E9E9E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C10E3A-05B2-4B54-81D3-7FBDE971EF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CREDIT CARD FRAUD DETECTION USING PREDICTIVE MODELLING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Advantages: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results obtained by the Logistic Regression Algorithm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best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Accuracy obtained was almost equal to cent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percent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gives the plots after processing the data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Requirements: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	RAM:  4GB and Higher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	Processor: Intel i3 and above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	Hard Disk: 500GB: Minimum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Requirements: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OS: Windows or Linux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Python  IDE : python 2.7.x and above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Required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Setup tools and pip to be installed for 3.6  and above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Language   : Python Scripting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Index</a:t>
            </a:r>
            <a:r>
              <a:rPr lang="en-US" b="1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b="1" dirty="0"/>
              <a:t>Abstract </a:t>
            </a:r>
            <a:endParaRPr lang="en-US" dirty="0"/>
          </a:p>
          <a:p>
            <a:pPr lvl="0"/>
            <a:r>
              <a:rPr lang="en-US" b="1" dirty="0"/>
              <a:t>Introduction </a:t>
            </a:r>
            <a:endParaRPr lang="en-US" dirty="0"/>
          </a:p>
          <a:p>
            <a:pPr lvl="0"/>
            <a:r>
              <a:rPr lang="en-US" b="1" dirty="0"/>
              <a:t>Problem Statement</a:t>
            </a:r>
            <a:endParaRPr lang="en-US" dirty="0"/>
          </a:p>
          <a:p>
            <a:pPr lvl="0"/>
            <a:r>
              <a:rPr lang="en-US" b="1" dirty="0"/>
              <a:t>Existing system</a:t>
            </a:r>
            <a:endParaRPr lang="en-US" dirty="0"/>
          </a:p>
          <a:p>
            <a:pPr lvl="0"/>
            <a:r>
              <a:rPr lang="en-US" b="1" dirty="0"/>
              <a:t>Disadvantages </a:t>
            </a:r>
            <a:endParaRPr lang="en-US" dirty="0"/>
          </a:p>
          <a:p>
            <a:pPr lvl="0"/>
            <a:r>
              <a:rPr lang="en-US" b="1" dirty="0"/>
              <a:t>Proposed System</a:t>
            </a:r>
            <a:endParaRPr lang="en-US" dirty="0"/>
          </a:p>
          <a:p>
            <a:pPr lvl="0"/>
            <a:r>
              <a:rPr lang="en-US" b="1" dirty="0"/>
              <a:t>Advantages </a:t>
            </a:r>
            <a:endParaRPr lang="en-US" dirty="0"/>
          </a:p>
          <a:p>
            <a:r>
              <a:rPr lang="en-US" b="1" dirty="0"/>
              <a:t>SRS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Abstract:-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Billions of dollars loss are caused every year due to credit card fraud transaction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detect these fraud transaction machine learning algorithms gives the efficient way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This project deals why and how under sampling is useful in the presence of class imbalance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how to deal with unbalanced and evolving data streams 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how to assess performances in a way which is relevant for detection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how to use feedbacks provided by investigators on the fraud alerts generated</a:t>
            </a: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cards are used for purchasing goods and services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by using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virtual card and physical card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physical-card based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purchase, if the card was stolen then only fraud will be happened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online payment mode, attackers need only little information for doing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fraud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mainly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transactions will be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done through Internet 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telephone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 fraudster simply needs to know the card details.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 detect this kind of fraud is to analyze the spending patterns on every card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then figure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 any inconsistency with respect to the “usual” spending patterns.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Fraud detection based on the analysis of existing purchase data of cardholder is a promising way to reduce the rate of successful credit card frauds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1845" y="1935163"/>
            <a:ext cx="790031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 fraud stands as major problem for word wide financial institutions.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can observe this from many financial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reports (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Bhattacharyya et al., 2011)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10th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annual online fraud report by Cyber Source shows that estimated loss due to online fraud is $4 billion for 2008 which is 11% increase than $3.6 billion loss in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2007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2006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fraud in United Kingdom alone was estimated to be £535 million in 2007 and now costing around 13.9 billion a year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Mahdi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et al., 2010).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2006 to 2008, UK alone has lost £427.0 million to £609.90 million due to credit and debit card fraud (Woolsey &amp;Schulz, 2011).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card-not-present fraud losses are increasing at higher rate due to online transactions.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perpetrators are evolving their methods and practices to avoid detection.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Thus an effective and innovative methods need to be develop which will evolve accordingly to the need.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was on k-means Algorithm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model was set to have 2 clusters, 0 being non-fraud and 1 being fraud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also experimented with different values for the hyper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they all produced similar results. Changing the dimensionality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Clustering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less accuracy when compared to Regression methods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Comparatively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other algorithms k-means produce less accurate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scores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Proposed System: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dataset is gathered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After initial data exploration, we knew we would implement a logistic regression model for best accuracy reports.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Logistic regression, as it was a good candidate for binary classification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library was used to implement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pandas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data frame for class ==0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no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fraud and class==1 for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fraud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plotting the fraud and non fraud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data extraction (Split arrays or matrices into random train and test subsets)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Using Logistic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Regression machine learning algorithm for fraud detection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Finally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Confusion matrix was plotted on true and predicted.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</TotalTime>
  <Words>584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CREDIT CARD FRAUD DETECTION USING PREDICTIVE MODELLING </vt:lpstr>
      <vt:lpstr>Index : </vt:lpstr>
      <vt:lpstr>Abstract:- </vt:lpstr>
      <vt:lpstr>Introduction </vt:lpstr>
      <vt:lpstr>Design: </vt:lpstr>
      <vt:lpstr>Problem statement </vt:lpstr>
      <vt:lpstr>Existing system</vt:lpstr>
      <vt:lpstr>Disadvantages :</vt:lpstr>
      <vt:lpstr>Proposed System: </vt:lpstr>
      <vt:lpstr>Advantages:  </vt:lpstr>
      <vt:lpstr>Hardware Requirements: </vt:lpstr>
      <vt:lpstr>Software Requirements: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PREDICTIVE MODELLING</dc:title>
  <dc:creator>nit</dc:creator>
  <cp:lastModifiedBy>nit</cp:lastModifiedBy>
  <cp:revision>31</cp:revision>
  <dcterms:created xsi:type="dcterms:W3CDTF">2017-12-18T09:27:56Z</dcterms:created>
  <dcterms:modified xsi:type="dcterms:W3CDTF">2018-11-08T09:41:27Z</dcterms:modified>
</cp:coreProperties>
</file>