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A82EFAC-81BC-4203-936A-BF819F198C3C}" type="datetimeFigureOut">
              <a:rPr lang="en-US" smtClean="0"/>
              <a:pPr/>
              <a:t>2/21/2018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67297797-CB88-4A3C-9D96-CE2CA5A59FC4}"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82EFAC-81BC-4203-936A-BF819F198C3C}" type="datetimeFigureOut">
              <a:rPr lang="en-US" smtClean="0"/>
              <a:pPr/>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97797-CB88-4A3C-9D96-CE2CA5A59F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82EFAC-81BC-4203-936A-BF819F198C3C}" type="datetimeFigureOut">
              <a:rPr lang="en-US" smtClean="0"/>
              <a:pPr/>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97797-CB88-4A3C-9D96-CE2CA5A59F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82EFAC-81BC-4203-936A-BF819F198C3C}" type="datetimeFigureOut">
              <a:rPr lang="en-US" smtClean="0"/>
              <a:pPr/>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97797-CB88-4A3C-9D96-CE2CA5A59F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A82EFAC-81BC-4203-936A-BF819F198C3C}" type="datetimeFigureOut">
              <a:rPr lang="en-US" smtClean="0"/>
              <a:pPr/>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67297797-CB88-4A3C-9D96-CE2CA5A59FC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A82EFAC-81BC-4203-936A-BF819F198C3C}" type="datetimeFigureOut">
              <a:rPr lang="en-US" smtClean="0"/>
              <a:pPr/>
              <a:t>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297797-CB88-4A3C-9D96-CE2CA5A59F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A82EFAC-81BC-4203-936A-BF819F198C3C}" type="datetimeFigureOut">
              <a:rPr lang="en-US" smtClean="0"/>
              <a:pPr/>
              <a:t>2/21/2018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297797-CB88-4A3C-9D96-CE2CA5A59F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A82EFAC-81BC-4203-936A-BF819F198C3C}" type="datetimeFigureOut">
              <a:rPr lang="en-US" smtClean="0"/>
              <a:pPr/>
              <a:t>2/21/2018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297797-CB88-4A3C-9D96-CE2CA5A59F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82EFAC-81BC-4203-936A-BF819F198C3C}" type="datetimeFigureOut">
              <a:rPr lang="en-US" smtClean="0"/>
              <a:pPr/>
              <a:t>2/21/2018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297797-CB88-4A3C-9D96-CE2CA5A59F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A82EFAC-81BC-4203-936A-BF819F198C3C}" type="datetimeFigureOut">
              <a:rPr lang="en-US" smtClean="0"/>
              <a:pPr/>
              <a:t>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297797-CB88-4A3C-9D96-CE2CA5A59F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A82EFAC-81BC-4203-936A-BF819F198C3C}" type="datetimeFigureOut">
              <a:rPr lang="en-US" smtClean="0"/>
              <a:pPr/>
              <a:t>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297797-CB88-4A3C-9D96-CE2CA5A59F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A82EFAC-81BC-4203-936A-BF819F198C3C}" type="datetimeFigureOut">
              <a:rPr lang="en-US" smtClean="0"/>
              <a:pPr/>
              <a:t>2/21/2018</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7297797-CB88-4A3C-9D96-CE2CA5A59FC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600" dirty="0"/>
              <a:t> UMLS </a:t>
            </a:r>
            <a:br>
              <a:rPr lang="en-US" sz="3600" dirty="0"/>
            </a:br>
            <a:r>
              <a:rPr lang="en-US" sz="3600" dirty="0"/>
              <a:t>  </a:t>
            </a:r>
            <a:r>
              <a:rPr lang="en-US" sz="3600" dirty="0" smtClean="0"/>
              <a:t>ON </a:t>
            </a:r>
            <a:r>
              <a:rPr lang="en-US" sz="3600" dirty="0"/>
              <a:t/>
            </a:r>
            <a:br>
              <a:rPr lang="en-US" sz="3600" dirty="0"/>
            </a:br>
            <a:r>
              <a:rPr lang="en-US" sz="3600" dirty="0"/>
              <a:t>   CREDIT </a:t>
            </a:r>
            <a:r>
              <a:rPr lang="en-US" sz="3600" dirty="0" smtClean="0"/>
              <a:t>  FRAD   DETECTIONS</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t>
            </a:r>
            <a:endParaRPr lang="en-US" dirty="0"/>
          </a:p>
        </p:txBody>
      </p:sp>
      <p:pic>
        <p:nvPicPr>
          <p:cNvPr id="4" name="Picture 2"/>
          <p:cNvPicPr>
            <a:picLocks noGrp="1" noChangeAspect="1" noChangeArrowheads="1"/>
          </p:cNvPicPr>
          <p:nvPr>
            <p:ph idx="1"/>
          </p:nvPr>
        </p:nvPicPr>
        <p:blipFill>
          <a:blip r:embed="rId2"/>
          <a:srcRect/>
          <a:stretch>
            <a:fillRect/>
          </a:stretch>
        </p:blipFill>
        <p:spPr bwMode="auto">
          <a:xfrm>
            <a:off x="1082497" y="1600200"/>
            <a:ext cx="6979006" cy="47085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 diagram:</a:t>
            </a:r>
            <a:br>
              <a:rPr lang="en-US" dirty="0"/>
            </a:br>
            <a:endParaRPr lang="en-US" dirty="0"/>
          </a:p>
        </p:txBody>
      </p:sp>
      <p:pic>
        <p:nvPicPr>
          <p:cNvPr id="4" name="Content Placeholder 3"/>
          <p:cNvPicPr>
            <a:picLocks noGrp="1"/>
          </p:cNvPicPr>
          <p:nvPr>
            <p:ph idx="1"/>
          </p:nvPr>
        </p:nvPicPr>
        <p:blipFill>
          <a:blip r:embed="rId2"/>
          <a:stretch>
            <a:fillRect/>
          </a:stretch>
        </p:blipFill>
        <p:spPr bwMode="auto">
          <a:xfrm>
            <a:off x="2048568" y="2044405"/>
            <a:ext cx="5046863" cy="3820114"/>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Activity diagram:</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Activity diagrams are graphical representations of Workflows of stepwise activities and actions with support for choice, iteration and concurrency.</a:t>
            </a:r>
            <a:r>
              <a:rPr lang="en-US" baseline="30000" dirty="0"/>
              <a:t> </a:t>
            </a:r>
            <a:r>
              <a:rPr lang="en-US" dirty="0"/>
              <a:t>In the Unified Modeling Language, activity diagrams can be used to describe the business and operational step-by-step workflows of components in a system. An activity diagram shows the overall flow of control.</a:t>
            </a:r>
          </a:p>
          <a:p>
            <a:r>
              <a:rPr lang="en-US" dirty="0"/>
              <a:t> </a:t>
            </a:r>
          </a:p>
          <a:p>
            <a:r>
              <a:rPr lang="en-US" dirty="0"/>
              <a:t>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1905000" y="838200"/>
            <a:ext cx="5105400" cy="55626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Sequence diagram:</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A </a:t>
            </a:r>
            <a:r>
              <a:rPr lang="en-US" b="1" dirty="0"/>
              <a:t>sequence diagram</a:t>
            </a:r>
            <a:r>
              <a:rPr lang="en-US" dirty="0"/>
              <a:t> in Unified Modeling Language (UML) is a kind of interaction diagram that shows how processes operate with one another and in what order. It is a construct of a Message Sequence Chart. A sequence diagram shows, as parallel vertical lines ("lifelines"), different processes or objects that live simultaneously, and, as horizontal arrows, the messages exchanged between them, in the order in which they occur. This allows the specification of simple runtime scenarios in a graphical manner.</a:t>
            </a:r>
          </a:p>
          <a:p>
            <a:r>
              <a:rPr lang="en-US" dirty="0"/>
              <a:t>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Python WEB BASED AND MACHINE LEARNING\CREDIT CARD FRAUD DETECTION\creditcard uml\sequence2.PNG"/>
          <p:cNvPicPr>
            <a:picLocks noGrp="1"/>
          </p:cNvPicPr>
          <p:nvPr>
            <p:ph idx="1"/>
          </p:nvPr>
        </p:nvPicPr>
        <p:blipFill>
          <a:blip r:embed="rId2"/>
          <a:stretch>
            <a:fillRect/>
          </a:stretch>
        </p:blipFill>
        <p:spPr bwMode="auto">
          <a:xfrm>
            <a:off x="1871285" y="1682432"/>
            <a:ext cx="5401429" cy="454406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Python WEB BASED AND MACHINE LEARNING\CREDIT CARD FRAUD DETECTION\creditcard uml\sequence.PNG"/>
          <p:cNvPicPr>
            <a:picLocks noGrp="1"/>
          </p:cNvPicPr>
          <p:nvPr>
            <p:ph idx="1"/>
          </p:nvPr>
        </p:nvPicPr>
        <p:blipFill>
          <a:blip r:embed="rId2"/>
          <a:stretch>
            <a:fillRect/>
          </a:stretch>
        </p:blipFill>
        <p:spPr bwMode="auto">
          <a:xfrm>
            <a:off x="3338340" y="2273065"/>
            <a:ext cx="2467320" cy="336279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Component diagram</a:t>
            </a:r>
            <a:br>
              <a:rPr lang="en-US" dirty="0"/>
            </a:br>
            <a:endParaRPr lang="en-US" dirty="0"/>
          </a:p>
        </p:txBody>
      </p:sp>
      <p:pic>
        <p:nvPicPr>
          <p:cNvPr id="4" name="Content Placeholder 3"/>
          <p:cNvPicPr>
            <a:picLocks noGrp="1"/>
          </p:cNvPicPr>
          <p:nvPr>
            <p:ph idx="1"/>
          </p:nvPr>
        </p:nvPicPr>
        <p:blipFill>
          <a:blip r:embed="rId2"/>
          <a:stretch>
            <a:fillRect/>
          </a:stretch>
        </p:blipFill>
        <p:spPr bwMode="auto">
          <a:xfrm>
            <a:off x="993431" y="1892108"/>
            <a:ext cx="7157138" cy="412470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Deployement</a:t>
            </a:r>
            <a:r>
              <a:rPr lang="en-US" dirty="0"/>
              <a:t>  diagram:</a:t>
            </a:r>
            <a:br>
              <a:rPr lang="en-US" dirty="0"/>
            </a:br>
            <a:endParaRPr lang="en-US" dirty="0"/>
          </a:p>
        </p:txBody>
      </p:sp>
      <p:pic>
        <p:nvPicPr>
          <p:cNvPr id="4" name="Content Placeholder 3"/>
          <p:cNvPicPr>
            <a:picLocks noGrp="1"/>
          </p:cNvPicPr>
          <p:nvPr>
            <p:ph idx="1"/>
          </p:nvPr>
        </p:nvPicPr>
        <p:blipFill>
          <a:blip r:embed="rId2"/>
          <a:stretch>
            <a:fillRect/>
          </a:stretch>
        </p:blipFill>
        <p:spPr bwMode="auto">
          <a:xfrm>
            <a:off x="1387518" y="1955566"/>
            <a:ext cx="6368963" cy="3997793"/>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6</TotalTime>
  <Words>165</Words>
  <Application>Microsoft Office PowerPoint</Application>
  <PresentationFormat>On-screen Show (4:3)</PresentationFormat>
  <Paragraphs>12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Apex</vt:lpstr>
      <vt:lpstr> UMLS    ON     CREDIT   FRAD   DETECTIONS</vt:lpstr>
      <vt:lpstr>Class diagram: </vt:lpstr>
      <vt:lpstr>Activity diagram: </vt:lpstr>
      <vt:lpstr>Slide 4</vt:lpstr>
      <vt:lpstr>Sequence diagram: </vt:lpstr>
      <vt:lpstr>Slide 6</vt:lpstr>
      <vt:lpstr>Slide 7</vt:lpstr>
      <vt:lpstr>Component diagram </vt:lpstr>
      <vt:lpstr>Deployement  diagram: </vt:lpstr>
      <vt:lpstr>Architecture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UMLS    ON     CREDIT   FRAD   DETECTIONS</dc:title>
  <dc:creator>nit</dc:creator>
  <cp:lastModifiedBy>INDIA</cp:lastModifiedBy>
  <cp:revision>3</cp:revision>
  <dcterms:created xsi:type="dcterms:W3CDTF">2018-02-06T09:37:10Z</dcterms:created>
  <dcterms:modified xsi:type="dcterms:W3CDTF">2018-02-21T11:21:38Z</dcterms:modified>
</cp:coreProperties>
</file>