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0" autoAdjust="0"/>
    <p:restoredTop sz="94660"/>
  </p:normalViewPr>
  <p:slideViewPr>
    <p:cSldViewPr snapToGrid="0">
      <p:cViewPr>
        <p:scale>
          <a:sx n="100" d="100"/>
          <a:sy n="100" d="100"/>
        </p:scale>
        <p:origin x="20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B38928A-E047-49B7-9CDA-6A8316ED352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F178F90-6F6A-4DFC-9D5A-ABF31466D43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05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28A-E047-49B7-9CDA-6A8316ED352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8F90-6F6A-4DFC-9D5A-ABF31466D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61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28A-E047-49B7-9CDA-6A8316ED352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8F90-6F6A-4DFC-9D5A-ABF31466D43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06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28A-E047-49B7-9CDA-6A8316ED352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8F90-6F6A-4DFC-9D5A-ABF31466D43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461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28A-E047-49B7-9CDA-6A8316ED352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8F90-6F6A-4DFC-9D5A-ABF31466D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231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28A-E047-49B7-9CDA-6A8316ED352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8F90-6F6A-4DFC-9D5A-ABF31466D43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126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28A-E047-49B7-9CDA-6A8316ED352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8F90-6F6A-4DFC-9D5A-ABF31466D43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379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28A-E047-49B7-9CDA-6A8316ED352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8F90-6F6A-4DFC-9D5A-ABF31466D43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79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28A-E047-49B7-9CDA-6A8316ED352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8F90-6F6A-4DFC-9D5A-ABF31466D43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3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28A-E047-49B7-9CDA-6A8316ED352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8F90-6F6A-4DFC-9D5A-ABF31466D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0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28A-E047-49B7-9CDA-6A8316ED352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8F90-6F6A-4DFC-9D5A-ABF31466D43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77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28A-E047-49B7-9CDA-6A8316ED352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8F90-6F6A-4DFC-9D5A-ABF31466D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80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28A-E047-49B7-9CDA-6A8316ED352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8F90-6F6A-4DFC-9D5A-ABF31466D43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87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28A-E047-49B7-9CDA-6A8316ED352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8F90-6F6A-4DFC-9D5A-ABF31466D43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1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28A-E047-49B7-9CDA-6A8316ED352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8F90-6F6A-4DFC-9D5A-ABF31466D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06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28A-E047-49B7-9CDA-6A8316ED352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8F90-6F6A-4DFC-9D5A-ABF31466D43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58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928A-E047-49B7-9CDA-6A8316ED352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8F90-6F6A-4DFC-9D5A-ABF31466D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06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38928A-E047-49B7-9CDA-6A8316ED3522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178F90-6F6A-4DFC-9D5A-ABF31466D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18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DC4949-9307-4362-7008-25B1B807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59" y="662664"/>
            <a:ext cx="7122882" cy="1276349"/>
          </a:xfr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CHANDIGARH UNIVERSITY</a:t>
            </a:r>
            <a:b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</a:br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MOHALI PUNJAB, 140413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C316-ECAE-99BC-AF13-639151696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94318" y="1978024"/>
            <a:ext cx="5548088" cy="511175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OTP Verification Using Python</a:t>
            </a:r>
          </a:p>
        </p:txBody>
      </p:sp>
      <p:pic>
        <p:nvPicPr>
          <p:cNvPr id="1028" name="Picture 4" descr="University Seal | Branding Guidelines - About Chandigarh University (CU)">
            <a:extLst>
              <a:ext uri="{FF2B5EF4-FFF2-40B4-BE49-F238E27FC236}">
                <a16:creationId xmlns:a16="http://schemas.microsoft.com/office/drawing/2014/main" id="{F9E467A9-33C5-2C96-7233-586BD7D78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998" y="662662"/>
            <a:ext cx="3581400" cy="130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F539A3-4E92-B2C1-1D35-CFF3E906D279}"/>
              </a:ext>
            </a:extLst>
          </p:cNvPr>
          <p:cNvSpPr txBox="1">
            <a:spLocks/>
          </p:cNvSpPr>
          <p:nvPr/>
        </p:nvSpPr>
        <p:spPr>
          <a:xfrm>
            <a:off x="3087919" y="2912269"/>
            <a:ext cx="6360887" cy="9461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b="1" dirty="0">
                <a:solidFill>
                  <a:srgbClr val="00B0F0"/>
                </a:solidFill>
                <a:latin typeface="Bookman Old Style" panose="02050604050505020204" pitchFamily="18" charset="0"/>
              </a:rPr>
              <a:t>Master of Computer Application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b="1" dirty="0">
                <a:solidFill>
                  <a:srgbClr val="00B0F0"/>
                </a:solidFill>
                <a:latin typeface="Bookman Old Style" panose="02050604050505020204" pitchFamily="18" charset="0"/>
              </a:rPr>
              <a:t>(UIC)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IN" b="1" dirty="0">
              <a:solidFill>
                <a:srgbClr val="00B0F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5E9BD0-1285-B073-3199-3B2133B35FB3}"/>
              </a:ext>
            </a:extLst>
          </p:cNvPr>
          <p:cNvSpPr txBox="1">
            <a:spLocks/>
          </p:cNvSpPr>
          <p:nvPr/>
        </p:nvSpPr>
        <p:spPr>
          <a:xfrm>
            <a:off x="8552539" y="4294189"/>
            <a:ext cx="2857500" cy="1654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b="1" dirty="0">
                <a:ln/>
                <a:solidFill>
                  <a:srgbClr val="C00000"/>
                </a:solidFill>
                <a:latin typeface="Bookman Old Style" panose="02050604050505020204" pitchFamily="18" charset="0"/>
              </a:rPr>
              <a:t>Developed By: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b="1" dirty="0">
                <a:ln/>
                <a:solidFill>
                  <a:srgbClr val="C00000"/>
                </a:solidFill>
                <a:latin typeface="Bookman Old Style" panose="02050604050505020204" pitchFamily="18" charset="0"/>
              </a:rPr>
              <a:t>Md Afzal Ali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b="1" dirty="0">
                <a:ln/>
                <a:solidFill>
                  <a:srgbClr val="C00000"/>
                </a:solidFill>
                <a:latin typeface="Bookman Old Style" panose="02050604050505020204" pitchFamily="18" charset="0"/>
              </a:rPr>
              <a:t>21MCA2574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081F2A3-D50D-2E68-A8F8-65A0F9C9E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142" y="4179663"/>
            <a:ext cx="1654174" cy="165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0F5B8C-44D8-44DB-48A8-5880DE8FB63F}"/>
              </a:ext>
            </a:extLst>
          </p:cNvPr>
          <p:cNvSpPr txBox="1">
            <a:spLocks/>
          </p:cNvSpPr>
          <p:nvPr/>
        </p:nvSpPr>
        <p:spPr>
          <a:xfrm>
            <a:off x="1269092" y="4294189"/>
            <a:ext cx="2918280" cy="1654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b="1" dirty="0">
                <a:ln/>
                <a:solidFill>
                  <a:srgbClr val="C00000"/>
                </a:solidFill>
                <a:latin typeface="Bookman Old Style" panose="02050604050505020204" pitchFamily="18" charset="0"/>
              </a:rPr>
              <a:t>Winning Camp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b="1" dirty="0">
                <a:ln/>
                <a:solidFill>
                  <a:srgbClr val="C00000"/>
                </a:solidFill>
                <a:latin typeface="Bookman Old Style" panose="02050604050505020204" pitchFamily="18" charset="0"/>
              </a:rPr>
              <a:t>01-07-2022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b="1" dirty="0">
                <a:ln/>
                <a:solidFill>
                  <a:srgbClr val="C00000"/>
                </a:solidFill>
                <a:latin typeface="Bookman Old Style" panose="02050604050505020204" pitchFamily="18" charset="0"/>
              </a:rPr>
              <a:t>Project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IN" b="1" dirty="0">
              <a:ln/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IN" b="1" dirty="0">
              <a:ln/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84F0-ADF4-9500-FD31-8BE6A885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04617"/>
            <a:ext cx="9601196" cy="66068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OTP Verification Using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708EE-B635-174A-D4B7-56BC89434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2" y="2592070"/>
            <a:ext cx="9655047" cy="3310128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/>
              <a:t>One-Time Passwords, or OTPs, are special codes that are delivered to your ID in order to confirm your identity as the user and finish the online transaction.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/>
              <a:t>When doing online transactions or sometimes to authenticate your devices in the event that you forget your password or in similar circumstances, we make use of OTP.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/>
              <a:t>OTP is therefore typically used to confirm that you are a registered user and to finish the task you are working on.</a:t>
            </a:r>
            <a:endParaRPr lang="en-IN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AC856C-0E32-7000-4AA6-52EFD7B8080C}"/>
              </a:ext>
            </a:extLst>
          </p:cNvPr>
          <p:cNvSpPr txBox="1">
            <a:spLocks/>
          </p:cNvSpPr>
          <p:nvPr/>
        </p:nvSpPr>
        <p:spPr>
          <a:xfrm>
            <a:off x="1210059" y="1426252"/>
            <a:ext cx="9601196" cy="6606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Description-----</a:t>
            </a:r>
            <a:endParaRPr lang="en-IN" u="sng" dirty="0">
              <a:solidFill>
                <a:srgbClr val="0070C0"/>
              </a:solidFill>
            </a:endParaRPr>
          </a:p>
        </p:txBody>
      </p:sp>
      <p:pic>
        <p:nvPicPr>
          <p:cNvPr id="2050" name="Picture 2" descr="Chandigarh University - Wikipedia">
            <a:extLst>
              <a:ext uri="{FF2B5EF4-FFF2-40B4-BE49-F238E27FC236}">
                <a16:creationId xmlns:a16="http://schemas.microsoft.com/office/drawing/2014/main" id="{BB91900B-1840-B8C1-6AC3-7725B199C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0" y="628100"/>
            <a:ext cx="844550" cy="134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90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4DE5-4D46-3442-F76C-A2FF9470096B}"/>
              </a:ext>
            </a:extLst>
          </p:cNvPr>
          <p:cNvSpPr txBox="1">
            <a:spLocks/>
          </p:cNvSpPr>
          <p:nvPr/>
        </p:nvSpPr>
        <p:spPr>
          <a:xfrm>
            <a:off x="1295402" y="712567"/>
            <a:ext cx="9601196" cy="66068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u="sng" dirty="0">
                <a:solidFill>
                  <a:srgbClr val="C00000"/>
                </a:solidFill>
                <a:latin typeface="Bookman Old Style" panose="02050604050505020204" pitchFamily="18" charset="0"/>
              </a:rPr>
              <a:t>Used Module/Python Library </a:t>
            </a:r>
            <a:endParaRPr lang="en-IN" u="sn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EBD3DF-FAB4-26EF-560A-3EFE7E302006}"/>
              </a:ext>
            </a:extLst>
          </p:cNvPr>
          <p:cNvSpPr txBox="1">
            <a:spLocks/>
          </p:cNvSpPr>
          <p:nvPr/>
        </p:nvSpPr>
        <p:spPr>
          <a:xfrm>
            <a:off x="1003302" y="1601567"/>
            <a:ext cx="7835898" cy="405628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IN" sz="36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sz="3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curses</a:t>
            </a:r>
            <a:r>
              <a:rPr lang="en-IN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</a:p>
          <a:p>
            <a:pPr algn="l"/>
            <a:r>
              <a:rPr lang="en-IN" sz="3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twilio</a:t>
            </a:r>
            <a:r>
              <a:rPr lang="en-IN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3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rest</a:t>
            </a:r>
            <a:r>
              <a:rPr lang="en-IN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IN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IN" sz="3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endParaRPr lang="en-IN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sz="3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IN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</a:p>
          <a:p>
            <a:pPr algn="l"/>
            <a:r>
              <a:rPr lang="en-IN" sz="3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IN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messagebox</a:t>
            </a:r>
            <a:endParaRPr lang="en-IN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IN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26" name="Picture 2" descr="Chandigarh University - Wikipedia">
            <a:extLst>
              <a:ext uri="{FF2B5EF4-FFF2-40B4-BE49-F238E27FC236}">
                <a16:creationId xmlns:a16="http://schemas.microsoft.com/office/drawing/2014/main" id="{31F4FF2F-485D-2488-C779-1E6AA8517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596" y="627064"/>
            <a:ext cx="827754" cy="131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02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1581-636B-3C23-059A-C822D1ABEA13}"/>
              </a:ext>
            </a:extLst>
          </p:cNvPr>
          <p:cNvSpPr txBox="1">
            <a:spLocks/>
          </p:cNvSpPr>
          <p:nvPr/>
        </p:nvSpPr>
        <p:spPr>
          <a:xfrm>
            <a:off x="1295402" y="712567"/>
            <a:ext cx="9601196" cy="66068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u="sng" dirty="0">
                <a:solidFill>
                  <a:srgbClr val="C00000"/>
                </a:solidFill>
                <a:latin typeface="Bookman Old Style" panose="02050604050505020204" pitchFamily="18" charset="0"/>
              </a:rPr>
              <a:t>Project Result Interface</a:t>
            </a:r>
            <a:endParaRPr lang="en-IN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47394-9E9E-B2AE-2BBA-DDCD92975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938" y="1519018"/>
            <a:ext cx="4969023" cy="4355428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A07696-85D9-E3AC-3AE3-00FAA687E915}"/>
              </a:ext>
            </a:extLst>
          </p:cNvPr>
          <p:cNvSpPr txBox="1"/>
          <p:nvPr/>
        </p:nvSpPr>
        <p:spPr>
          <a:xfrm>
            <a:off x="9131299" y="3638550"/>
            <a:ext cx="2113171" cy="36933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Click here for OTP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A7598B-3208-38E5-F040-F51D5AAF506D}"/>
              </a:ext>
            </a:extLst>
          </p:cNvPr>
          <p:cNvCxnSpPr>
            <a:cxnSpLocks/>
          </p:cNvCxnSpPr>
          <p:nvPr/>
        </p:nvCxnSpPr>
        <p:spPr>
          <a:xfrm flipH="1">
            <a:off x="7131050" y="4159994"/>
            <a:ext cx="3016250" cy="10978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Chandigarh University - Wikipedia">
            <a:extLst>
              <a:ext uri="{FF2B5EF4-FFF2-40B4-BE49-F238E27FC236}">
                <a16:creationId xmlns:a16="http://schemas.microsoft.com/office/drawing/2014/main" id="{2D8DBE26-0B55-5D3B-9359-D86446D50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596" y="627064"/>
            <a:ext cx="827754" cy="131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48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135D-56D6-72FD-31DA-085F80D8B0B3}"/>
              </a:ext>
            </a:extLst>
          </p:cNvPr>
          <p:cNvSpPr txBox="1">
            <a:spLocks/>
          </p:cNvSpPr>
          <p:nvPr/>
        </p:nvSpPr>
        <p:spPr>
          <a:xfrm>
            <a:off x="1295402" y="712567"/>
            <a:ext cx="9601196" cy="66068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        </a:t>
            </a:r>
            <a:r>
              <a:rPr lang="en-IN" b="1" u="sng" dirty="0">
                <a:solidFill>
                  <a:srgbClr val="C00000"/>
                </a:solidFill>
                <a:latin typeface="Bookman Old Style" panose="02050604050505020204" pitchFamily="18" charset="0"/>
              </a:rPr>
              <a:t>Project Result Interface</a:t>
            </a:r>
            <a:endParaRPr lang="en-IN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A2A66-01E3-226A-6C32-3F8E5D476E30}"/>
              </a:ext>
            </a:extLst>
          </p:cNvPr>
          <p:cNvSpPr txBox="1"/>
          <p:nvPr/>
        </p:nvSpPr>
        <p:spPr>
          <a:xfrm>
            <a:off x="8578702" y="2425700"/>
            <a:ext cx="2749698" cy="64633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/>
              <a:t>Login Success after enter the OTP</a:t>
            </a:r>
          </a:p>
        </p:txBody>
      </p:sp>
      <p:pic>
        <p:nvPicPr>
          <p:cNvPr id="7" name="Picture 2" descr="Chandigarh University - Wikipedia">
            <a:extLst>
              <a:ext uri="{FF2B5EF4-FFF2-40B4-BE49-F238E27FC236}">
                <a16:creationId xmlns:a16="http://schemas.microsoft.com/office/drawing/2014/main" id="{C0E21B49-2016-0C88-C4B1-CAD185FE4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596" y="627064"/>
            <a:ext cx="827754" cy="131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40E767-F0AF-8C08-B00B-D3F228FFB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4" y="670620"/>
            <a:ext cx="2536470" cy="5495685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EBA3DF-3517-4868-D45A-ED7CFD011D7B}"/>
              </a:ext>
            </a:extLst>
          </p:cNvPr>
          <p:cNvSpPr txBox="1"/>
          <p:nvPr/>
        </p:nvSpPr>
        <p:spPr>
          <a:xfrm>
            <a:off x="1680295" y="4355643"/>
            <a:ext cx="1832896" cy="66068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OTP Received on phone no.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44A6CF-9941-ED28-FDC2-F6ABCE0F7CD0}"/>
              </a:ext>
            </a:extLst>
          </p:cNvPr>
          <p:cNvCxnSpPr>
            <a:cxnSpLocks/>
          </p:cNvCxnSpPr>
          <p:nvPr/>
        </p:nvCxnSpPr>
        <p:spPr>
          <a:xfrm flipH="1" flipV="1">
            <a:off x="2333938" y="2412432"/>
            <a:ext cx="212412" cy="18103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B11BD26-3D78-621F-DDD0-301ABAB7E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93" y="1458759"/>
            <a:ext cx="4722757" cy="420383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4E0E58-0F32-0E59-C9BC-5D1224457B6B}"/>
              </a:ext>
            </a:extLst>
          </p:cNvPr>
          <p:cNvCxnSpPr/>
          <p:nvPr/>
        </p:nvCxnSpPr>
        <p:spPr>
          <a:xfrm flipH="1">
            <a:off x="7981950" y="3251200"/>
            <a:ext cx="2082800" cy="9715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18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87CB-F0F9-7A26-1CEF-3EA0D195073C}"/>
              </a:ext>
            </a:extLst>
          </p:cNvPr>
          <p:cNvSpPr txBox="1">
            <a:spLocks/>
          </p:cNvSpPr>
          <p:nvPr/>
        </p:nvSpPr>
        <p:spPr>
          <a:xfrm>
            <a:off x="1295402" y="691695"/>
            <a:ext cx="9601196" cy="66068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en-IN" b="1" u="sng" dirty="0">
                <a:solidFill>
                  <a:srgbClr val="C00000"/>
                </a:solidFill>
                <a:latin typeface="Bookman Old Style" panose="02050604050505020204" pitchFamily="18" charset="0"/>
              </a:rPr>
              <a:t>Project Result Interface</a:t>
            </a:r>
            <a:endParaRPr lang="en-IN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2029B-EE9F-6E9B-9632-3C394E91E857}"/>
              </a:ext>
            </a:extLst>
          </p:cNvPr>
          <p:cNvSpPr txBox="1"/>
          <p:nvPr/>
        </p:nvSpPr>
        <p:spPr>
          <a:xfrm>
            <a:off x="8902700" y="2164893"/>
            <a:ext cx="2660650" cy="64633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If you re-click on submit with OTP</a:t>
            </a:r>
          </a:p>
        </p:txBody>
      </p:sp>
      <p:pic>
        <p:nvPicPr>
          <p:cNvPr id="10" name="Picture 2" descr="Chandigarh University - Wikipedia">
            <a:extLst>
              <a:ext uri="{FF2B5EF4-FFF2-40B4-BE49-F238E27FC236}">
                <a16:creationId xmlns:a16="http://schemas.microsoft.com/office/drawing/2014/main" id="{E49022E4-7DF1-8221-8204-DF90AA5D8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596" y="633414"/>
            <a:ext cx="827754" cy="131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96420D-2C0F-3F42-467F-2288F7D709AB}"/>
              </a:ext>
            </a:extLst>
          </p:cNvPr>
          <p:cNvCxnSpPr>
            <a:cxnSpLocks/>
          </p:cNvCxnSpPr>
          <p:nvPr/>
        </p:nvCxnSpPr>
        <p:spPr>
          <a:xfrm flipH="1">
            <a:off x="7689850" y="3070704"/>
            <a:ext cx="2292350" cy="97607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7DFB3132-6DBF-6BC9-3073-6D65E6C83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065" y="1410665"/>
            <a:ext cx="5117935" cy="454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3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9E3B92A-341D-CCAF-A4DF-9CE9D8D808B4}"/>
              </a:ext>
            </a:extLst>
          </p:cNvPr>
          <p:cNvSpPr txBox="1">
            <a:spLocks/>
          </p:cNvSpPr>
          <p:nvPr/>
        </p:nvSpPr>
        <p:spPr>
          <a:xfrm>
            <a:off x="1174752" y="1428751"/>
            <a:ext cx="9601196" cy="84438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Thank You--</a:t>
            </a:r>
            <a:endParaRPr lang="en-IN" dirty="0"/>
          </a:p>
        </p:txBody>
      </p:sp>
      <p:pic>
        <p:nvPicPr>
          <p:cNvPr id="3074" name="Picture 2" descr="Thumbs Up Emoticon | Emoticon, Animated emoticons, Smiley">
            <a:extLst>
              <a:ext uri="{FF2B5EF4-FFF2-40B4-BE49-F238E27FC236}">
                <a16:creationId xmlns:a16="http://schemas.microsoft.com/office/drawing/2014/main" id="{C8BBB60D-C6A6-D6B7-6AEE-4C8898861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0" y="2540000"/>
            <a:ext cx="32893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handigarh University - Wikipedia">
            <a:extLst>
              <a:ext uri="{FF2B5EF4-FFF2-40B4-BE49-F238E27FC236}">
                <a16:creationId xmlns:a16="http://schemas.microsoft.com/office/drawing/2014/main" id="{B0FFBEC6-2967-95CE-AD4A-50A61EC7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596" y="627064"/>
            <a:ext cx="827754" cy="131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196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1069</TotalTime>
  <Words>179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Bookman Old Style</vt:lpstr>
      <vt:lpstr>Consolas</vt:lpstr>
      <vt:lpstr>Garamond</vt:lpstr>
      <vt:lpstr>Wingdings</vt:lpstr>
      <vt:lpstr>Organic</vt:lpstr>
      <vt:lpstr>CHANDIGARH UNIVERSITY MOHALI PUNJAB, 140413</vt:lpstr>
      <vt:lpstr>OTP Verification Using Python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CHANDIGARH UNIVERSITY MOHALI PUNJAB, 140301</dc:title>
  <dc:creator>afzalahamad013@gmail.com</dc:creator>
  <cp:lastModifiedBy>afzalahamad013@gmail.com</cp:lastModifiedBy>
  <cp:revision>4</cp:revision>
  <dcterms:created xsi:type="dcterms:W3CDTF">2022-06-30T16:46:54Z</dcterms:created>
  <dcterms:modified xsi:type="dcterms:W3CDTF">2022-07-01T21:54:46Z</dcterms:modified>
</cp:coreProperties>
</file>